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300" r:id="rId4"/>
    <p:sldId id="302" r:id="rId5"/>
    <p:sldId id="303" r:id="rId6"/>
    <p:sldId id="266" r:id="rId7"/>
    <p:sldId id="304" r:id="rId8"/>
    <p:sldId id="269" r:id="rId9"/>
    <p:sldId id="270" r:id="rId10"/>
    <p:sldId id="271" r:id="rId11"/>
    <p:sldId id="312" r:id="rId12"/>
    <p:sldId id="313" r:id="rId13"/>
    <p:sldId id="272" r:id="rId14"/>
    <p:sldId id="282" r:id="rId15"/>
    <p:sldId id="273" r:id="rId16"/>
    <p:sldId id="307" r:id="rId17"/>
    <p:sldId id="308" r:id="rId18"/>
    <p:sldId id="274" r:id="rId19"/>
    <p:sldId id="286" r:id="rId20"/>
    <p:sldId id="309" r:id="rId21"/>
    <p:sldId id="287" r:id="rId22"/>
    <p:sldId id="275" r:id="rId23"/>
    <p:sldId id="288" r:id="rId24"/>
    <p:sldId id="310" r:id="rId25"/>
    <p:sldId id="292" r:id="rId26"/>
    <p:sldId id="306" r:id="rId27"/>
    <p:sldId id="293" r:id="rId28"/>
    <p:sldId id="276" r:id="rId29"/>
    <p:sldId id="311" r:id="rId30"/>
    <p:sldId id="294" r:id="rId31"/>
    <p:sldId id="277" r:id="rId32"/>
    <p:sldId id="290" r:id="rId33"/>
    <p:sldId id="299" r:id="rId34"/>
    <p:sldId id="297" r:id="rId35"/>
    <p:sldId id="298" r:id="rId36"/>
    <p:sldId id="278" r:id="rId37"/>
    <p:sldId id="305" r:id="rId38"/>
    <p:sldId id="301" r:id="rId39"/>
    <p:sldId id="4393" r:id="rId40"/>
    <p:sldId id="259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0E44"/>
    <a:srgbClr val="2EA043"/>
    <a:srgbClr val="56D364"/>
    <a:srgbClr val="388BFD"/>
    <a:srgbClr val="A371F7"/>
    <a:srgbClr val="313131"/>
    <a:srgbClr val="1158C7"/>
    <a:srgbClr val="2A9D9A"/>
    <a:srgbClr val="9E3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a Chung-鍾宜蓁-精誠軟體-營運暨行銷部A" userId="af942f31-3aee-453f-a6f4-a1e7f6d0a210" providerId="ADAL" clId="{7914D173-956B-43C7-9EB8-FE6FFCBDD982}"/>
    <pc:docChg chg="delSld delMainMaster">
      <pc:chgData name="Gina Chung-鍾宜蓁-精誠軟體-營運暨行銷部A" userId="af942f31-3aee-453f-a6f4-a1e7f6d0a210" providerId="ADAL" clId="{7914D173-956B-43C7-9EB8-FE6FFCBDD982}" dt="2025-09-24T09:36:33.314" v="0" actId="47"/>
      <pc:docMkLst>
        <pc:docMk/>
      </pc:docMkLst>
      <pc:sldChg chg="del">
        <pc:chgData name="Gina Chung-鍾宜蓁-精誠軟體-營運暨行銷部A" userId="af942f31-3aee-453f-a6f4-a1e7f6d0a210" providerId="ADAL" clId="{7914D173-956B-43C7-9EB8-FE6FFCBDD982}" dt="2025-09-24T09:36:33.314" v="0" actId="47"/>
        <pc:sldMkLst>
          <pc:docMk/>
          <pc:sldMk cId="3734417407" sldId="4392"/>
        </pc:sldMkLst>
      </pc:sldChg>
      <pc:sldMasterChg chg="del delSldLayout">
        <pc:chgData name="Gina Chung-鍾宜蓁-精誠軟體-營運暨行銷部A" userId="af942f31-3aee-453f-a6f4-a1e7f6d0a210" providerId="ADAL" clId="{7914D173-956B-43C7-9EB8-FE6FFCBDD982}" dt="2025-09-24T09:36:33.314" v="0" actId="47"/>
        <pc:sldMasterMkLst>
          <pc:docMk/>
          <pc:sldMasterMk cId="339029666" sldId="2147483663"/>
        </pc:sldMasterMkLst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672792082" sldId="2147483664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4203801524" sldId="2147483665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2433224346" sldId="2147483666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4269670915" sldId="2147483667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3308183556" sldId="2147483668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1704613574" sldId="2147483669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2665844936" sldId="2147483670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1122763560" sldId="2147483671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1018557477" sldId="2147483672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2206726141" sldId="2147483673"/>
          </pc:sldLayoutMkLst>
        </pc:sldLayoutChg>
        <pc:sldLayoutChg chg="del">
          <pc:chgData name="Gina Chung-鍾宜蓁-精誠軟體-營運暨行銷部A" userId="af942f31-3aee-453f-a6f4-a1e7f6d0a210" providerId="ADAL" clId="{7914D173-956B-43C7-9EB8-FE6FFCBDD982}" dt="2025-09-24T09:36:33.314" v="0" actId="47"/>
          <pc:sldLayoutMkLst>
            <pc:docMk/>
            <pc:sldMasterMk cId="339029666" sldId="2147483663"/>
            <pc:sldLayoutMk cId="1253403239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3D1F-6C2B-49E5-AA37-438374D8E31E}" type="datetimeFigureOut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2A0FC-BDF1-4D2F-A578-77C439067E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2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59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2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54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獨立的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可協調的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Negotiable)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有價值的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可預估的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Estimable)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夠小的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Small-sized)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可測試的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Testable)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4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6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A0FC-BDF1-4D2F-A578-77C439067E7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9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7CC0-60D6-1015-D504-6ABF9C4F3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898" y="1496301"/>
            <a:ext cx="5365102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0E79C-68AB-7897-EDE8-5B4805C97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898" y="3883901"/>
            <a:ext cx="5365102" cy="110992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D319-D36B-1195-60DB-8950DAE1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69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A172-ECF4-1214-521A-E6518CA1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9673"/>
            <a:ext cx="10515600" cy="571015"/>
          </a:xfrm>
        </p:spPr>
        <p:txBody>
          <a:bodyPr>
            <a:noAutofit/>
          </a:bodyPr>
          <a:lstStyle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6150-9C49-DDBD-2E37-48CBD2CC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2"/>
            <a:ext cx="10515600" cy="4236195"/>
          </a:xfrm>
        </p:spPr>
        <p:txBody>
          <a:bodyPr/>
          <a:lstStyle>
            <a:lvl1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1980-5131-28E2-24AF-D33745C3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1D227-2594-4DC1-9E00-D4B507FD33E6}" type="datetime1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7DB5-D81C-BF2E-B0F5-117D33DF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B7B0-5EAA-F9D0-E507-4A5798DA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D3074-20A1-4AF6-BBB2-1DDB6BCBEFC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44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A172-ECF4-1214-521A-E6518CA1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223265"/>
            <a:ext cx="11410950" cy="571015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000" b="1" kern="1200" dirty="0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6150-9C49-DDBD-2E37-48CBD2CC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034717"/>
            <a:ext cx="11410950" cy="517357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1980-5131-28E2-24AF-D33745C3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0524" y="6340767"/>
            <a:ext cx="2743200" cy="365125"/>
          </a:xfrm>
        </p:spPr>
        <p:txBody>
          <a:bodyPr/>
          <a:lstStyle/>
          <a:p>
            <a:fld id="{9431EB9B-6A96-4882-8DDD-BE755AB4AF7A}" type="datetime1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7DB5-D81C-BF2E-B0F5-117D33DF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B7B0-5EAA-F9D0-E507-4A5798DA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276" y="6356350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CBAD3074-20A1-4AF6-BBB2-1DDB6BCBEFC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C99103-FE91-3129-5B3B-1F465B9E7607}"/>
              </a:ext>
            </a:extLst>
          </p:cNvPr>
          <p:cNvSpPr/>
          <p:nvPr userDrawn="1"/>
        </p:nvSpPr>
        <p:spPr>
          <a:xfrm>
            <a:off x="1" y="0"/>
            <a:ext cx="200526" cy="858253"/>
          </a:xfrm>
          <a:prstGeom prst="rect">
            <a:avLst/>
          </a:prstGeom>
          <a:solidFill>
            <a:srgbClr val="030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A172-ECF4-1214-521A-E6518CA1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9673"/>
            <a:ext cx="10515600" cy="571015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6150-9C49-DDBD-2E37-48CBD2CC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122"/>
            <a:ext cx="10515600" cy="423619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1980-5131-28E2-24AF-D33745C3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0655-DABE-461A-8A60-84512323DD32}" type="datetime1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7DB5-D81C-BF2E-B0F5-117D33DF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0B7B0-5EAA-F9D0-E507-4A5798DA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D3074-20A1-4AF6-BBB2-1DDB6BCBEFC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61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6273E-A70F-90CF-FC10-90A08B60C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F808-30A9-42AB-B638-8D1F3CE14F7D}" type="datetime1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45F6E-7D6B-7109-D87E-3E90C9F3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A882-C142-1E7C-1C3A-47166F2E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140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0BFA7-3541-39C2-216C-4E68BD29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C71C-E107-B8A3-3847-F23F4B1D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4C84-0F12-AB13-2EE4-A0DA8CAC3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FDAC6-F506-49C2-892C-613CA9FE8E90}" type="datetime1">
              <a:rPr lang="zh-TW" altLang="en-US" smtClean="0"/>
              <a:t>2025/9/25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95A5A-2741-18D6-04B4-9885055B0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6E5A-38E1-1E93-05D3-30BCB3731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D3074-20A1-4AF6-BBB2-1DDB6BCBEF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68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azure-devops-mcp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ventionalcommits.org/en/v1.0.0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github.com/github/awesome-copilo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.visualstudio.com/docs/copilot/customization/custom-chat-modes" TargetMode="External"/><Relationship Id="rId5" Type="http://schemas.openxmlformats.org/officeDocument/2006/relationships/hyperlink" Target="https://code.visualstudio.com/docs/copilot/customization/prompt-files" TargetMode="External"/><Relationship Id="rId4" Type="http://schemas.openxmlformats.org/officeDocument/2006/relationships/hyperlink" Target="https://code.visualstudio.com/docs/copilot/customization/custom-instructio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evops/from-manual-testing-to-ai-generated-automation-our-azure-devops-mcp-playwright-success-story/?ocid=devops_eml_tnp_autoid96_titl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okbook.openai.com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spec-kit" TargetMode="External"/><Relationship Id="rId2" Type="http://schemas.openxmlformats.org/officeDocument/2006/relationships/hyperlink" Target="https://github.blog/ai-and-ml/generative-ai/spec-driven-development-with-ai-get-started-with-a-new-open-source-toolkit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docs/learn/architec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i/" TargetMode="External"/><Relationship Id="rId4" Type="http://schemas.openxmlformats.org/officeDocument/2006/relationships/hyperlink" Target="https://github.com/modelcontextprotoco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FB1A9D-F610-BFC6-9206-023F7B3D6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531" y="2452173"/>
            <a:ext cx="8709664" cy="1652330"/>
          </a:xfrm>
        </p:spPr>
        <p:txBody>
          <a:bodyPr anchor="ctr">
            <a:normAutofit/>
          </a:bodyPr>
          <a:lstStyle/>
          <a:p>
            <a:r>
              <a:rPr lang="en-US" sz="4000"/>
              <a:t>Azure DevOps </a:t>
            </a:r>
            <a:r>
              <a:rPr lang="zh-TW" altLang="en-US" sz="4000"/>
              <a:t>與</a:t>
            </a:r>
            <a:r>
              <a:rPr lang="en-US" altLang="zh-TW" sz="4000"/>
              <a:t> </a:t>
            </a:r>
            <a:r>
              <a:rPr lang="en-US" sz="4000"/>
              <a:t>GitHub Copilot</a:t>
            </a:r>
            <a:br>
              <a:rPr lang="en-US" altLang="zh-TW" sz="4000"/>
            </a:br>
            <a:r>
              <a:rPr lang="en-US" sz="4000"/>
              <a:t>AI </a:t>
            </a:r>
            <a:r>
              <a:rPr lang="zh-TW" altLang="en-US" sz="4000"/>
              <a:t>驅動的團隊協作新時代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F5EAFD-9729-886C-222A-60FB80AB1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31" y="4287555"/>
            <a:ext cx="5365102" cy="1109921"/>
          </a:xfrm>
        </p:spPr>
        <p:txBody>
          <a:bodyPr anchor="ctr"/>
          <a:lstStyle/>
          <a:p>
            <a:r>
              <a:rPr lang="en-US" altLang="zh-TW"/>
              <a:t>Tim Lai / </a:t>
            </a:r>
            <a:r>
              <a:rPr lang="zh-TW" altLang="en-US"/>
              <a:t>技術處長</a:t>
            </a:r>
            <a:r>
              <a:rPr lang="en-US" altLang="zh-TW"/>
              <a:t> </a:t>
            </a:r>
          </a:p>
          <a:p>
            <a:r>
              <a:rPr lang="zh-TW" altLang="en-US"/>
              <a:t>精誠軟體服務股份有限公司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7453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FABB-6235-C8D6-4B76-D621E512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32AA14A2-2E4A-22E4-1EA2-B0F75A031034}"/>
              </a:ext>
            </a:extLst>
          </p:cNvPr>
          <p:cNvSpPr/>
          <p:nvPr/>
        </p:nvSpPr>
        <p:spPr>
          <a:xfrm>
            <a:off x="562002" y="1348039"/>
            <a:ext cx="1987335" cy="2258754"/>
          </a:xfrm>
          <a:custGeom>
            <a:avLst/>
            <a:gdLst>
              <a:gd name="connsiteX0" fmla="*/ 1600238 w 1600200"/>
              <a:gd name="connsiteY0" fmla="*/ 1410639 h 1818746"/>
              <a:gd name="connsiteX1" fmla="*/ 1530963 w 1600200"/>
              <a:gd name="connsiteY1" fmla="*/ 1515700 h 1818746"/>
              <a:gd name="connsiteX2" fmla="*/ 845163 w 1600200"/>
              <a:gd name="connsiteY2" fmla="*/ 1809612 h 1818746"/>
              <a:gd name="connsiteX3" fmla="*/ 755113 w 1600200"/>
              <a:gd name="connsiteY3" fmla="*/ 1809612 h 1818746"/>
              <a:gd name="connsiteX4" fmla="*/ 69313 w 1600200"/>
              <a:gd name="connsiteY4" fmla="*/ 1515700 h 1818746"/>
              <a:gd name="connsiteX5" fmla="*/ 38 w 1600200"/>
              <a:gd name="connsiteY5" fmla="*/ 1410639 h 1818746"/>
              <a:gd name="connsiteX6" fmla="*/ 38 w 1600200"/>
              <a:gd name="connsiteY6" fmla="*/ 114410 h 1818746"/>
              <a:gd name="connsiteX7" fmla="*/ 114338 w 1600200"/>
              <a:gd name="connsiteY7" fmla="*/ 110 h 1818746"/>
              <a:gd name="connsiteX8" fmla="*/ 1485938 w 1600200"/>
              <a:gd name="connsiteY8" fmla="*/ 110 h 1818746"/>
              <a:gd name="connsiteX9" fmla="*/ 1600238 w 1600200"/>
              <a:gd name="connsiteY9" fmla="*/ 114410 h 1818746"/>
              <a:gd name="connsiteX10" fmla="*/ 1600238 w 1600200"/>
              <a:gd name="connsiteY10" fmla="*/ 1410639 h 18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1818746">
                <a:moveTo>
                  <a:pt x="1600238" y="1410639"/>
                </a:moveTo>
                <a:cubicBezTo>
                  <a:pt x="1600238" y="1456368"/>
                  <a:pt x="1572987" y="1497688"/>
                  <a:pt x="1530963" y="1515700"/>
                </a:cubicBezTo>
                <a:lnTo>
                  <a:pt x="845163" y="1809612"/>
                </a:lnTo>
                <a:cubicBezTo>
                  <a:pt x="816416" y="1821938"/>
                  <a:pt x="783869" y="1821938"/>
                  <a:pt x="755113" y="1809612"/>
                </a:cubicBezTo>
                <a:lnTo>
                  <a:pt x="69313" y="1515700"/>
                </a:lnTo>
                <a:cubicBezTo>
                  <a:pt x="27289" y="1497688"/>
                  <a:pt x="38" y="1456368"/>
                  <a:pt x="38" y="1410639"/>
                </a:cubicBezTo>
                <a:lnTo>
                  <a:pt x="38" y="114410"/>
                </a:lnTo>
                <a:cubicBezTo>
                  <a:pt x="38" y="51288"/>
                  <a:pt x="51216" y="110"/>
                  <a:pt x="114338" y="110"/>
                </a:cubicBezTo>
                <a:lnTo>
                  <a:pt x="1485938" y="110"/>
                </a:lnTo>
                <a:cubicBezTo>
                  <a:pt x="1549060" y="110"/>
                  <a:pt x="1600238" y="51288"/>
                  <a:pt x="1600238" y="114410"/>
                </a:cubicBezTo>
                <a:lnTo>
                  <a:pt x="1600238" y="1410639"/>
                </a:lnTo>
              </a:path>
            </a:pathLst>
          </a:custGeom>
          <a:solidFill>
            <a:srgbClr val="A371F7"/>
          </a:solidFill>
          <a:ln w="9525" cap="rnd">
            <a:solidFill>
              <a:srgbClr val="A371F7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38115690-9C14-A527-9536-08E7109570BD}"/>
              </a:ext>
            </a:extLst>
          </p:cNvPr>
          <p:cNvSpPr/>
          <p:nvPr/>
        </p:nvSpPr>
        <p:spPr>
          <a:xfrm>
            <a:off x="2833242" y="1348039"/>
            <a:ext cx="1987335" cy="2258754"/>
          </a:xfrm>
          <a:custGeom>
            <a:avLst/>
            <a:gdLst>
              <a:gd name="connsiteX0" fmla="*/ 1600430 w 1600200"/>
              <a:gd name="connsiteY0" fmla="*/ 1410639 h 1818746"/>
              <a:gd name="connsiteX1" fmla="*/ 1531155 w 1600200"/>
              <a:gd name="connsiteY1" fmla="*/ 1515700 h 1818746"/>
              <a:gd name="connsiteX2" fmla="*/ 845355 w 1600200"/>
              <a:gd name="connsiteY2" fmla="*/ 1809612 h 1818746"/>
              <a:gd name="connsiteX3" fmla="*/ 755305 w 1600200"/>
              <a:gd name="connsiteY3" fmla="*/ 1809612 h 1818746"/>
              <a:gd name="connsiteX4" fmla="*/ 69505 w 1600200"/>
              <a:gd name="connsiteY4" fmla="*/ 1515700 h 1818746"/>
              <a:gd name="connsiteX5" fmla="*/ 230 w 1600200"/>
              <a:gd name="connsiteY5" fmla="*/ 1410639 h 1818746"/>
              <a:gd name="connsiteX6" fmla="*/ 230 w 1600200"/>
              <a:gd name="connsiteY6" fmla="*/ 114410 h 1818746"/>
              <a:gd name="connsiteX7" fmla="*/ 114530 w 1600200"/>
              <a:gd name="connsiteY7" fmla="*/ 110 h 1818746"/>
              <a:gd name="connsiteX8" fmla="*/ 1486130 w 1600200"/>
              <a:gd name="connsiteY8" fmla="*/ 110 h 1818746"/>
              <a:gd name="connsiteX9" fmla="*/ 1600430 w 1600200"/>
              <a:gd name="connsiteY9" fmla="*/ 114410 h 1818746"/>
              <a:gd name="connsiteX10" fmla="*/ 1600430 w 1600200"/>
              <a:gd name="connsiteY10" fmla="*/ 1410639 h 18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1818746">
                <a:moveTo>
                  <a:pt x="1600430" y="1410639"/>
                </a:moveTo>
                <a:cubicBezTo>
                  <a:pt x="1600430" y="1456368"/>
                  <a:pt x="1573179" y="1497688"/>
                  <a:pt x="1531155" y="1515700"/>
                </a:cubicBezTo>
                <a:lnTo>
                  <a:pt x="845355" y="1809612"/>
                </a:lnTo>
                <a:cubicBezTo>
                  <a:pt x="816608" y="1821938"/>
                  <a:pt x="784061" y="1821938"/>
                  <a:pt x="755305" y="1809612"/>
                </a:cubicBezTo>
                <a:lnTo>
                  <a:pt x="69505" y="1515700"/>
                </a:lnTo>
                <a:cubicBezTo>
                  <a:pt x="27481" y="1497688"/>
                  <a:pt x="230" y="1456368"/>
                  <a:pt x="230" y="1410639"/>
                </a:cubicBezTo>
                <a:lnTo>
                  <a:pt x="230" y="114410"/>
                </a:lnTo>
                <a:cubicBezTo>
                  <a:pt x="230" y="51288"/>
                  <a:pt x="51408" y="110"/>
                  <a:pt x="114530" y="110"/>
                </a:cubicBezTo>
                <a:lnTo>
                  <a:pt x="1486130" y="110"/>
                </a:lnTo>
                <a:cubicBezTo>
                  <a:pt x="1549252" y="110"/>
                  <a:pt x="1600430" y="51288"/>
                  <a:pt x="1600430" y="114410"/>
                </a:cubicBezTo>
                <a:lnTo>
                  <a:pt x="1600430" y="1410639"/>
                </a:lnTo>
              </a:path>
            </a:pathLst>
          </a:custGeom>
          <a:solidFill>
            <a:srgbClr val="56D364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066F94F8-0F27-6477-551A-60BDB6F75B9C}"/>
              </a:ext>
            </a:extLst>
          </p:cNvPr>
          <p:cNvSpPr/>
          <p:nvPr/>
        </p:nvSpPr>
        <p:spPr>
          <a:xfrm>
            <a:off x="5104482" y="1348039"/>
            <a:ext cx="1987335" cy="2258754"/>
          </a:xfrm>
          <a:custGeom>
            <a:avLst/>
            <a:gdLst>
              <a:gd name="connsiteX0" fmla="*/ 1600622 w 1600200"/>
              <a:gd name="connsiteY0" fmla="*/ 1410639 h 1818746"/>
              <a:gd name="connsiteX1" fmla="*/ 1531347 w 1600200"/>
              <a:gd name="connsiteY1" fmla="*/ 1515700 h 1818746"/>
              <a:gd name="connsiteX2" fmla="*/ 845547 w 1600200"/>
              <a:gd name="connsiteY2" fmla="*/ 1809612 h 1818746"/>
              <a:gd name="connsiteX3" fmla="*/ 755497 w 1600200"/>
              <a:gd name="connsiteY3" fmla="*/ 1809612 h 1818746"/>
              <a:gd name="connsiteX4" fmla="*/ 69697 w 1600200"/>
              <a:gd name="connsiteY4" fmla="*/ 1515700 h 1818746"/>
              <a:gd name="connsiteX5" fmla="*/ 422 w 1600200"/>
              <a:gd name="connsiteY5" fmla="*/ 1410639 h 1818746"/>
              <a:gd name="connsiteX6" fmla="*/ 422 w 1600200"/>
              <a:gd name="connsiteY6" fmla="*/ 114410 h 1818746"/>
              <a:gd name="connsiteX7" fmla="*/ 114722 w 1600200"/>
              <a:gd name="connsiteY7" fmla="*/ 110 h 1818746"/>
              <a:gd name="connsiteX8" fmla="*/ 1486322 w 1600200"/>
              <a:gd name="connsiteY8" fmla="*/ 110 h 1818746"/>
              <a:gd name="connsiteX9" fmla="*/ 1600622 w 1600200"/>
              <a:gd name="connsiteY9" fmla="*/ 114410 h 1818746"/>
              <a:gd name="connsiteX10" fmla="*/ 1600622 w 1600200"/>
              <a:gd name="connsiteY10" fmla="*/ 1410639 h 18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1818746">
                <a:moveTo>
                  <a:pt x="1600622" y="1410639"/>
                </a:moveTo>
                <a:cubicBezTo>
                  <a:pt x="1600622" y="1456368"/>
                  <a:pt x="1573371" y="1497688"/>
                  <a:pt x="1531347" y="1515700"/>
                </a:cubicBezTo>
                <a:lnTo>
                  <a:pt x="845547" y="1809612"/>
                </a:lnTo>
                <a:cubicBezTo>
                  <a:pt x="816800" y="1821938"/>
                  <a:pt x="784253" y="1821938"/>
                  <a:pt x="755497" y="1809612"/>
                </a:cubicBezTo>
                <a:lnTo>
                  <a:pt x="69697" y="1515700"/>
                </a:lnTo>
                <a:cubicBezTo>
                  <a:pt x="27673" y="1497688"/>
                  <a:pt x="422" y="1456368"/>
                  <a:pt x="422" y="1410639"/>
                </a:cubicBezTo>
                <a:lnTo>
                  <a:pt x="422" y="114410"/>
                </a:lnTo>
                <a:cubicBezTo>
                  <a:pt x="422" y="51288"/>
                  <a:pt x="51600" y="110"/>
                  <a:pt x="114722" y="110"/>
                </a:cubicBezTo>
                <a:lnTo>
                  <a:pt x="1486322" y="110"/>
                </a:lnTo>
                <a:cubicBezTo>
                  <a:pt x="1549444" y="110"/>
                  <a:pt x="1600622" y="51288"/>
                  <a:pt x="1600622" y="114410"/>
                </a:cubicBezTo>
                <a:lnTo>
                  <a:pt x="1600622" y="1410639"/>
                </a:lnTo>
              </a:path>
            </a:pathLst>
          </a:custGeom>
          <a:solidFill>
            <a:srgbClr val="797EF9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CED19859-0DE1-C9DE-155A-339CBA9C8B0D}"/>
              </a:ext>
            </a:extLst>
          </p:cNvPr>
          <p:cNvSpPr/>
          <p:nvPr/>
        </p:nvSpPr>
        <p:spPr>
          <a:xfrm>
            <a:off x="7375723" y="1348039"/>
            <a:ext cx="1987335" cy="2258754"/>
          </a:xfrm>
          <a:custGeom>
            <a:avLst/>
            <a:gdLst>
              <a:gd name="connsiteX0" fmla="*/ 1600814 w 1600200"/>
              <a:gd name="connsiteY0" fmla="*/ 1410639 h 1818746"/>
              <a:gd name="connsiteX1" fmla="*/ 1531539 w 1600200"/>
              <a:gd name="connsiteY1" fmla="*/ 1515700 h 1818746"/>
              <a:gd name="connsiteX2" fmla="*/ 845739 w 1600200"/>
              <a:gd name="connsiteY2" fmla="*/ 1809612 h 1818746"/>
              <a:gd name="connsiteX3" fmla="*/ 755689 w 1600200"/>
              <a:gd name="connsiteY3" fmla="*/ 1809612 h 1818746"/>
              <a:gd name="connsiteX4" fmla="*/ 69889 w 1600200"/>
              <a:gd name="connsiteY4" fmla="*/ 1515700 h 1818746"/>
              <a:gd name="connsiteX5" fmla="*/ 614 w 1600200"/>
              <a:gd name="connsiteY5" fmla="*/ 1410639 h 1818746"/>
              <a:gd name="connsiteX6" fmla="*/ 614 w 1600200"/>
              <a:gd name="connsiteY6" fmla="*/ 114410 h 1818746"/>
              <a:gd name="connsiteX7" fmla="*/ 114914 w 1600200"/>
              <a:gd name="connsiteY7" fmla="*/ 110 h 1818746"/>
              <a:gd name="connsiteX8" fmla="*/ 1486514 w 1600200"/>
              <a:gd name="connsiteY8" fmla="*/ 110 h 1818746"/>
              <a:gd name="connsiteX9" fmla="*/ 1600814 w 1600200"/>
              <a:gd name="connsiteY9" fmla="*/ 114410 h 1818746"/>
              <a:gd name="connsiteX10" fmla="*/ 1600814 w 1600200"/>
              <a:gd name="connsiteY10" fmla="*/ 1410639 h 18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1818746">
                <a:moveTo>
                  <a:pt x="1600814" y="1410639"/>
                </a:moveTo>
                <a:cubicBezTo>
                  <a:pt x="1600814" y="1456368"/>
                  <a:pt x="1573563" y="1497688"/>
                  <a:pt x="1531539" y="1515700"/>
                </a:cubicBezTo>
                <a:lnTo>
                  <a:pt x="845739" y="1809612"/>
                </a:lnTo>
                <a:cubicBezTo>
                  <a:pt x="816992" y="1821938"/>
                  <a:pt x="784445" y="1821938"/>
                  <a:pt x="755689" y="1809612"/>
                </a:cubicBezTo>
                <a:lnTo>
                  <a:pt x="69889" y="1515700"/>
                </a:lnTo>
                <a:cubicBezTo>
                  <a:pt x="27865" y="1497688"/>
                  <a:pt x="614" y="1456368"/>
                  <a:pt x="614" y="1410639"/>
                </a:cubicBezTo>
                <a:lnTo>
                  <a:pt x="614" y="114410"/>
                </a:lnTo>
                <a:cubicBezTo>
                  <a:pt x="614" y="51288"/>
                  <a:pt x="51792" y="110"/>
                  <a:pt x="114914" y="110"/>
                </a:cubicBezTo>
                <a:lnTo>
                  <a:pt x="1486514" y="110"/>
                </a:lnTo>
                <a:cubicBezTo>
                  <a:pt x="1549636" y="110"/>
                  <a:pt x="1600814" y="51288"/>
                  <a:pt x="1600814" y="114410"/>
                </a:cubicBezTo>
                <a:lnTo>
                  <a:pt x="1600814" y="1410639"/>
                </a:lnTo>
              </a:path>
            </a:pathLst>
          </a:custGeom>
          <a:solidFill>
            <a:srgbClr val="DB61A2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A58DDA9C-1B61-9FC3-856E-498D2560D770}"/>
              </a:ext>
            </a:extLst>
          </p:cNvPr>
          <p:cNvSpPr/>
          <p:nvPr/>
        </p:nvSpPr>
        <p:spPr>
          <a:xfrm>
            <a:off x="9646963" y="1348039"/>
            <a:ext cx="1987335" cy="2258754"/>
          </a:xfrm>
          <a:custGeom>
            <a:avLst/>
            <a:gdLst>
              <a:gd name="connsiteX0" fmla="*/ 1601006 w 1600200"/>
              <a:gd name="connsiteY0" fmla="*/ 1410639 h 1818746"/>
              <a:gd name="connsiteX1" fmla="*/ 1531731 w 1600200"/>
              <a:gd name="connsiteY1" fmla="*/ 1515700 h 1818746"/>
              <a:gd name="connsiteX2" fmla="*/ 845931 w 1600200"/>
              <a:gd name="connsiteY2" fmla="*/ 1809612 h 1818746"/>
              <a:gd name="connsiteX3" fmla="*/ 755881 w 1600200"/>
              <a:gd name="connsiteY3" fmla="*/ 1809612 h 1818746"/>
              <a:gd name="connsiteX4" fmla="*/ 70081 w 1600200"/>
              <a:gd name="connsiteY4" fmla="*/ 1515700 h 1818746"/>
              <a:gd name="connsiteX5" fmla="*/ 806 w 1600200"/>
              <a:gd name="connsiteY5" fmla="*/ 1410639 h 1818746"/>
              <a:gd name="connsiteX6" fmla="*/ 806 w 1600200"/>
              <a:gd name="connsiteY6" fmla="*/ 114410 h 1818746"/>
              <a:gd name="connsiteX7" fmla="*/ 115106 w 1600200"/>
              <a:gd name="connsiteY7" fmla="*/ 110 h 1818746"/>
              <a:gd name="connsiteX8" fmla="*/ 1486706 w 1600200"/>
              <a:gd name="connsiteY8" fmla="*/ 110 h 1818746"/>
              <a:gd name="connsiteX9" fmla="*/ 1601006 w 1600200"/>
              <a:gd name="connsiteY9" fmla="*/ 114410 h 1818746"/>
              <a:gd name="connsiteX10" fmla="*/ 1601006 w 1600200"/>
              <a:gd name="connsiteY10" fmla="*/ 1410639 h 18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1818746">
                <a:moveTo>
                  <a:pt x="1601006" y="1410639"/>
                </a:moveTo>
                <a:cubicBezTo>
                  <a:pt x="1601006" y="1456368"/>
                  <a:pt x="1573755" y="1497688"/>
                  <a:pt x="1531731" y="1515700"/>
                </a:cubicBezTo>
                <a:lnTo>
                  <a:pt x="845931" y="1809612"/>
                </a:lnTo>
                <a:cubicBezTo>
                  <a:pt x="817184" y="1821938"/>
                  <a:pt x="784637" y="1821938"/>
                  <a:pt x="755881" y="1809612"/>
                </a:cubicBezTo>
                <a:lnTo>
                  <a:pt x="70081" y="1515700"/>
                </a:lnTo>
                <a:cubicBezTo>
                  <a:pt x="28057" y="1497688"/>
                  <a:pt x="806" y="1456368"/>
                  <a:pt x="806" y="1410639"/>
                </a:cubicBezTo>
                <a:lnTo>
                  <a:pt x="806" y="114410"/>
                </a:lnTo>
                <a:cubicBezTo>
                  <a:pt x="806" y="51288"/>
                  <a:pt x="51984" y="110"/>
                  <a:pt x="115106" y="110"/>
                </a:cubicBezTo>
                <a:lnTo>
                  <a:pt x="1486706" y="110"/>
                </a:lnTo>
                <a:cubicBezTo>
                  <a:pt x="1549828" y="110"/>
                  <a:pt x="1601006" y="51288"/>
                  <a:pt x="1601006" y="114410"/>
                </a:cubicBezTo>
                <a:lnTo>
                  <a:pt x="1601006" y="1410639"/>
                </a:lnTo>
              </a:path>
            </a:pathLst>
          </a:custGeom>
          <a:solidFill>
            <a:srgbClr val="2A9D9A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B7A0C053-C3B5-C812-9AD1-0E24410F2EC1}"/>
              </a:ext>
            </a:extLst>
          </p:cNvPr>
          <p:cNvSpPr/>
          <p:nvPr/>
        </p:nvSpPr>
        <p:spPr>
          <a:xfrm>
            <a:off x="1697622" y="3441841"/>
            <a:ext cx="1987335" cy="2543312"/>
          </a:xfrm>
          <a:custGeom>
            <a:avLst/>
            <a:gdLst>
              <a:gd name="connsiteX0" fmla="*/ 134 w 1600200"/>
              <a:gd name="connsiteY0" fmla="*/ 408498 h 2047872"/>
              <a:gd name="connsiteX1" fmla="*/ 69409 w 1600200"/>
              <a:gd name="connsiteY1" fmla="*/ 303437 h 2047872"/>
              <a:gd name="connsiteX2" fmla="*/ 755209 w 1600200"/>
              <a:gd name="connsiteY2" fmla="*/ 9524 h 2047872"/>
              <a:gd name="connsiteX3" fmla="*/ 845259 w 1600200"/>
              <a:gd name="connsiteY3" fmla="*/ 9524 h 2047872"/>
              <a:gd name="connsiteX4" fmla="*/ 1531059 w 1600200"/>
              <a:gd name="connsiteY4" fmla="*/ 303437 h 2047872"/>
              <a:gd name="connsiteX5" fmla="*/ 1600334 w 1600200"/>
              <a:gd name="connsiteY5" fmla="*/ 408498 h 2047872"/>
              <a:gd name="connsiteX6" fmla="*/ 1600334 w 1600200"/>
              <a:gd name="connsiteY6" fmla="*/ 1933860 h 2047872"/>
              <a:gd name="connsiteX7" fmla="*/ 1486034 w 1600200"/>
              <a:gd name="connsiteY7" fmla="*/ 2048160 h 2047872"/>
              <a:gd name="connsiteX8" fmla="*/ 114434 w 1600200"/>
              <a:gd name="connsiteY8" fmla="*/ 2048160 h 2047872"/>
              <a:gd name="connsiteX9" fmla="*/ 134 w 1600200"/>
              <a:gd name="connsiteY9" fmla="*/ 1933860 h 2047872"/>
              <a:gd name="connsiteX10" fmla="*/ 134 w 1600200"/>
              <a:gd name="connsiteY10" fmla="*/ 408498 h 20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2047872">
                <a:moveTo>
                  <a:pt x="134" y="408498"/>
                </a:moveTo>
                <a:cubicBezTo>
                  <a:pt x="134" y="362778"/>
                  <a:pt x="27385" y="321449"/>
                  <a:pt x="69409" y="303437"/>
                </a:cubicBezTo>
                <a:lnTo>
                  <a:pt x="755209" y="9524"/>
                </a:lnTo>
                <a:cubicBezTo>
                  <a:pt x="783956" y="-2792"/>
                  <a:pt x="816512" y="-2792"/>
                  <a:pt x="845259" y="9524"/>
                </a:cubicBezTo>
                <a:lnTo>
                  <a:pt x="1531059" y="303437"/>
                </a:lnTo>
                <a:cubicBezTo>
                  <a:pt x="1573083" y="321449"/>
                  <a:pt x="1600334" y="362778"/>
                  <a:pt x="1600334" y="408498"/>
                </a:cubicBezTo>
                <a:lnTo>
                  <a:pt x="1600334" y="1933860"/>
                </a:lnTo>
                <a:cubicBezTo>
                  <a:pt x="1600334" y="1996982"/>
                  <a:pt x="1549156" y="2048160"/>
                  <a:pt x="1486034" y="2048160"/>
                </a:cubicBezTo>
                <a:lnTo>
                  <a:pt x="114434" y="2048160"/>
                </a:lnTo>
                <a:cubicBezTo>
                  <a:pt x="51312" y="2048160"/>
                  <a:pt x="134" y="1996982"/>
                  <a:pt x="134" y="1933860"/>
                </a:cubicBezTo>
                <a:lnTo>
                  <a:pt x="134" y="408498"/>
                </a:lnTo>
              </a:path>
            </a:pathLst>
          </a:custGeom>
          <a:solidFill>
            <a:srgbClr val="388BFD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A4F09911-0D75-7DC3-1C69-3962E2B692B3}"/>
              </a:ext>
            </a:extLst>
          </p:cNvPr>
          <p:cNvSpPr/>
          <p:nvPr/>
        </p:nvSpPr>
        <p:spPr>
          <a:xfrm>
            <a:off x="3968862" y="3441841"/>
            <a:ext cx="1987335" cy="2543312"/>
          </a:xfrm>
          <a:custGeom>
            <a:avLst/>
            <a:gdLst>
              <a:gd name="connsiteX0" fmla="*/ 326 w 1600200"/>
              <a:gd name="connsiteY0" fmla="*/ 408498 h 2047872"/>
              <a:gd name="connsiteX1" fmla="*/ 69601 w 1600200"/>
              <a:gd name="connsiteY1" fmla="*/ 303437 h 2047872"/>
              <a:gd name="connsiteX2" fmla="*/ 755401 w 1600200"/>
              <a:gd name="connsiteY2" fmla="*/ 9524 h 2047872"/>
              <a:gd name="connsiteX3" fmla="*/ 845451 w 1600200"/>
              <a:gd name="connsiteY3" fmla="*/ 9524 h 2047872"/>
              <a:gd name="connsiteX4" fmla="*/ 1531251 w 1600200"/>
              <a:gd name="connsiteY4" fmla="*/ 303437 h 2047872"/>
              <a:gd name="connsiteX5" fmla="*/ 1600526 w 1600200"/>
              <a:gd name="connsiteY5" fmla="*/ 408498 h 2047872"/>
              <a:gd name="connsiteX6" fmla="*/ 1600526 w 1600200"/>
              <a:gd name="connsiteY6" fmla="*/ 1933860 h 2047872"/>
              <a:gd name="connsiteX7" fmla="*/ 1486226 w 1600200"/>
              <a:gd name="connsiteY7" fmla="*/ 2048160 h 2047872"/>
              <a:gd name="connsiteX8" fmla="*/ 114626 w 1600200"/>
              <a:gd name="connsiteY8" fmla="*/ 2048160 h 2047872"/>
              <a:gd name="connsiteX9" fmla="*/ 326 w 1600200"/>
              <a:gd name="connsiteY9" fmla="*/ 1933860 h 2047872"/>
              <a:gd name="connsiteX10" fmla="*/ 326 w 1600200"/>
              <a:gd name="connsiteY10" fmla="*/ 408498 h 20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2047872">
                <a:moveTo>
                  <a:pt x="326" y="408498"/>
                </a:moveTo>
                <a:cubicBezTo>
                  <a:pt x="326" y="362778"/>
                  <a:pt x="27577" y="321449"/>
                  <a:pt x="69601" y="303437"/>
                </a:cubicBezTo>
                <a:lnTo>
                  <a:pt x="755401" y="9524"/>
                </a:lnTo>
                <a:cubicBezTo>
                  <a:pt x="784148" y="-2792"/>
                  <a:pt x="816704" y="-2792"/>
                  <a:pt x="845451" y="9524"/>
                </a:cubicBezTo>
                <a:lnTo>
                  <a:pt x="1531251" y="303437"/>
                </a:lnTo>
                <a:cubicBezTo>
                  <a:pt x="1573275" y="321449"/>
                  <a:pt x="1600526" y="362778"/>
                  <a:pt x="1600526" y="408498"/>
                </a:cubicBezTo>
                <a:lnTo>
                  <a:pt x="1600526" y="1933860"/>
                </a:lnTo>
                <a:cubicBezTo>
                  <a:pt x="1600526" y="1996991"/>
                  <a:pt x="1549348" y="2048160"/>
                  <a:pt x="1486226" y="2048160"/>
                </a:cubicBezTo>
                <a:lnTo>
                  <a:pt x="114626" y="2048160"/>
                </a:lnTo>
                <a:cubicBezTo>
                  <a:pt x="51504" y="2048160"/>
                  <a:pt x="326" y="1996982"/>
                  <a:pt x="326" y="1933860"/>
                </a:cubicBezTo>
                <a:lnTo>
                  <a:pt x="326" y="408498"/>
                </a:lnTo>
              </a:path>
            </a:pathLst>
          </a:custGeom>
          <a:solidFill>
            <a:srgbClr val="2EA043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6762EAFD-B4A7-8ADA-72EF-B96873352275}"/>
              </a:ext>
            </a:extLst>
          </p:cNvPr>
          <p:cNvSpPr/>
          <p:nvPr/>
        </p:nvSpPr>
        <p:spPr>
          <a:xfrm>
            <a:off x="6240103" y="3441841"/>
            <a:ext cx="1987335" cy="2543312"/>
          </a:xfrm>
          <a:custGeom>
            <a:avLst/>
            <a:gdLst>
              <a:gd name="connsiteX0" fmla="*/ 518 w 1600200"/>
              <a:gd name="connsiteY0" fmla="*/ 408498 h 2047872"/>
              <a:gd name="connsiteX1" fmla="*/ 69793 w 1600200"/>
              <a:gd name="connsiteY1" fmla="*/ 303437 h 2047872"/>
              <a:gd name="connsiteX2" fmla="*/ 755593 w 1600200"/>
              <a:gd name="connsiteY2" fmla="*/ 9524 h 2047872"/>
              <a:gd name="connsiteX3" fmla="*/ 845643 w 1600200"/>
              <a:gd name="connsiteY3" fmla="*/ 9524 h 2047872"/>
              <a:gd name="connsiteX4" fmla="*/ 1531443 w 1600200"/>
              <a:gd name="connsiteY4" fmla="*/ 303437 h 2047872"/>
              <a:gd name="connsiteX5" fmla="*/ 1600718 w 1600200"/>
              <a:gd name="connsiteY5" fmla="*/ 408498 h 2047872"/>
              <a:gd name="connsiteX6" fmla="*/ 1600718 w 1600200"/>
              <a:gd name="connsiteY6" fmla="*/ 1933860 h 2047872"/>
              <a:gd name="connsiteX7" fmla="*/ 1486418 w 1600200"/>
              <a:gd name="connsiteY7" fmla="*/ 2048160 h 2047872"/>
              <a:gd name="connsiteX8" fmla="*/ 114818 w 1600200"/>
              <a:gd name="connsiteY8" fmla="*/ 2048160 h 2047872"/>
              <a:gd name="connsiteX9" fmla="*/ 518 w 1600200"/>
              <a:gd name="connsiteY9" fmla="*/ 1933860 h 2047872"/>
              <a:gd name="connsiteX10" fmla="*/ 518 w 1600200"/>
              <a:gd name="connsiteY10" fmla="*/ 408498 h 20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2047872">
                <a:moveTo>
                  <a:pt x="518" y="408498"/>
                </a:moveTo>
                <a:cubicBezTo>
                  <a:pt x="518" y="362778"/>
                  <a:pt x="27769" y="321449"/>
                  <a:pt x="69793" y="303437"/>
                </a:cubicBezTo>
                <a:lnTo>
                  <a:pt x="755593" y="9524"/>
                </a:lnTo>
                <a:cubicBezTo>
                  <a:pt x="784340" y="-2792"/>
                  <a:pt x="816896" y="-2792"/>
                  <a:pt x="845643" y="9524"/>
                </a:cubicBezTo>
                <a:lnTo>
                  <a:pt x="1531443" y="303437"/>
                </a:lnTo>
                <a:cubicBezTo>
                  <a:pt x="1573467" y="321449"/>
                  <a:pt x="1600718" y="362778"/>
                  <a:pt x="1600718" y="408498"/>
                </a:cubicBezTo>
                <a:lnTo>
                  <a:pt x="1600718" y="1933860"/>
                </a:lnTo>
                <a:cubicBezTo>
                  <a:pt x="1600718" y="1996991"/>
                  <a:pt x="1549540" y="2048160"/>
                  <a:pt x="1486418" y="2048160"/>
                </a:cubicBezTo>
                <a:lnTo>
                  <a:pt x="114818" y="2048160"/>
                </a:lnTo>
                <a:cubicBezTo>
                  <a:pt x="51696" y="2048160"/>
                  <a:pt x="518" y="1996982"/>
                  <a:pt x="518" y="1933860"/>
                </a:cubicBezTo>
                <a:lnTo>
                  <a:pt x="518" y="408498"/>
                </a:lnTo>
              </a:path>
            </a:pathLst>
          </a:custGeom>
          <a:solidFill>
            <a:srgbClr val="57CCC5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4912FF54-69EA-3B29-AE00-C12C96B95B57}"/>
              </a:ext>
            </a:extLst>
          </p:cNvPr>
          <p:cNvSpPr/>
          <p:nvPr/>
        </p:nvSpPr>
        <p:spPr>
          <a:xfrm>
            <a:off x="8511343" y="3441841"/>
            <a:ext cx="1987335" cy="2543312"/>
          </a:xfrm>
          <a:custGeom>
            <a:avLst/>
            <a:gdLst>
              <a:gd name="connsiteX0" fmla="*/ 710 w 1600200"/>
              <a:gd name="connsiteY0" fmla="*/ 408498 h 2047872"/>
              <a:gd name="connsiteX1" fmla="*/ 69985 w 1600200"/>
              <a:gd name="connsiteY1" fmla="*/ 303437 h 2047872"/>
              <a:gd name="connsiteX2" fmla="*/ 755785 w 1600200"/>
              <a:gd name="connsiteY2" fmla="*/ 9524 h 2047872"/>
              <a:gd name="connsiteX3" fmla="*/ 845835 w 1600200"/>
              <a:gd name="connsiteY3" fmla="*/ 9524 h 2047872"/>
              <a:gd name="connsiteX4" fmla="*/ 1531635 w 1600200"/>
              <a:gd name="connsiteY4" fmla="*/ 303437 h 2047872"/>
              <a:gd name="connsiteX5" fmla="*/ 1600910 w 1600200"/>
              <a:gd name="connsiteY5" fmla="*/ 408498 h 2047872"/>
              <a:gd name="connsiteX6" fmla="*/ 1600910 w 1600200"/>
              <a:gd name="connsiteY6" fmla="*/ 1933860 h 2047872"/>
              <a:gd name="connsiteX7" fmla="*/ 1486610 w 1600200"/>
              <a:gd name="connsiteY7" fmla="*/ 2048160 h 2047872"/>
              <a:gd name="connsiteX8" fmla="*/ 115010 w 1600200"/>
              <a:gd name="connsiteY8" fmla="*/ 2048160 h 2047872"/>
              <a:gd name="connsiteX9" fmla="*/ 710 w 1600200"/>
              <a:gd name="connsiteY9" fmla="*/ 1933860 h 2047872"/>
              <a:gd name="connsiteX10" fmla="*/ 710 w 1600200"/>
              <a:gd name="connsiteY10" fmla="*/ 408498 h 20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0" h="2047872">
                <a:moveTo>
                  <a:pt x="710" y="408498"/>
                </a:moveTo>
                <a:cubicBezTo>
                  <a:pt x="710" y="362778"/>
                  <a:pt x="27961" y="321449"/>
                  <a:pt x="69985" y="303437"/>
                </a:cubicBezTo>
                <a:lnTo>
                  <a:pt x="755785" y="9524"/>
                </a:lnTo>
                <a:cubicBezTo>
                  <a:pt x="784532" y="-2792"/>
                  <a:pt x="817088" y="-2792"/>
                  <a:pt x="845835" y="9524"/>
                </a:cubicBezTo>
                <a:lnTo>
                  <a:pt x="1531635" y="303437"/>
                </a:lnTo>
                <a:cubicBezTo>
                  <a:pt x="1573659" y="321449"/>
                  <a:pt x="1600910" y="362778"/>
                  <a:pt x="1600910" y="408498"/>
                </a:cubicBezTo>
                <a:lnTo>
                  <a:pt x="1600910" y="1933860"/>
                </a:lnTo>
                <a:cubicBezTo>
                  <a:pt x="1600910" y="1996991"/>
                  <a:pt x="1549732" y="2048160"/>
                  <a:pt x="1486610" y="2048160"/>
                </a:cubicBezTo>
                <a:lnTo>
                  <a:pt x="115010" y="2048160"/>
                </a:lnTo>
                <a:cubicBezTo>
                  <a:pt x="51888" y="2048160"/>
                  <a:pt x="710" y="1996982"/>
                  <a:pt x="710" y="1933860"/>
                </a:cubicBezTo>
                <a:lnTo>
                  <a:pt x="710" y="408498"/>
                </a:lnTo>
              </a:path>
            </a:pathLst>
          </a:custGeom>
          <a:solidFill>
            <a:srgbClr val="9E3670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B7C423F-A503-FE21-4A34-B58AB1B46F09}"/>
              </a:ext>
            </a:extLst>
          </p:cNvPr>
          <p:cNvSpPr txBox="1"/>
          <p:nvPr/>
        </p:nvSpPr>
        <p:spPr>
          <a:xfrm>
            <a:off x="10008887" y="14737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Search (3)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52278123-CEC8-D758-39DC-0FE2B8F24B4A}"/>
              </a:ext>
            </a:extLst>
          </p:cNvPr>
          <p:cNvSpPr txBox="1"/>
          <p:nvPr/>
        </p:nvSpPr>
        <p:spPr>
          <a:xfrm>
            <a:off x="1041746" y="1473700"/>
            <a:ext cx="102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Core (3)</a:t>
            </a: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02694672-6415-61C4-9D6F-F4B0E85CFCD1}"/>
              </a:ext>
            </a:extLst>
          </p:cNvPr>
          <p:cNvSpPr txBox="1"/>
          <p:nvPr/>
        </p:nvSpPr>
        <p:spPr>
          <a:xfrm>
            <a:off x="2897808" y="1473700"/>
            <a:ext cx="18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Work Items (19)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7FBE3E5-6B57-46AE-0135-CE64932B76E9}"/>
              </a:ext>
            </a:extLst>
          </p:cNvPr>
          <p:cNvSpPr txBox="1"/>
          <p:nvPr/>
        </p:nvSpPr>
        <p:spPr>
          <a:xfrm>
            <a:off x="7548492" y="1473700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Test Plans (6)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5AD40E5-2463-9893-D809-D74EA7DD7F9D}"/>
              </a:ext>
            </a:extLst>
          </p:cNvPr>
          <p:cNvSpPr txBox="1"/>
          <p:nvPr/>
        </p:nvSpPr>
        <p:spPr>
          <a:xfrm>
            <a:off x="2183113" y="479368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Work (3)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F5AB9369-421B-754D-8923-D4D54116BF28}"/>
              </a:ext>
            </a:extLst>
          </p:cNvPr>
          <p:cNvSpPr txBox="1"/>
          <p:nvPr/>
        </p:nvSpPr>
        <p:spPr>
          <a:xfrm>
            <a:off x="3948147" y="479368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Repositories (19)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095A313C-0EFD-1E21-F774-9419FAA66330}"/>
              </a:ext>
            </a:extLst>
          </p:cNvPr>
          <p:cNvSpPr txBox="1"/>
          <p:nvPr/>
        </p:nvSpPr>
        <p:spPr>
          <a:xfrm>
            <a:off x="6338788" y="4627249"/>
            <a:ext cx="182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Advanced</a:t>
            </a:r>
            <a:endParaRPr lang="en-US" altLang="zh-TW" b="1" spc="0" baseline="0">
              <a:ln/>
              <a:solidFill>
                <a:schemeClr val="bg1"/>
              </a:solidFill>
              <a:latin typeface="Roboto"/>
              <a:cs typeface="Roboto"/>
              <a:sym typeface="Roboto"/>
              <a:rtl val="0"/>
            </a:endParaRPr>
          </a:p>
          <a:p>
            <a:pPr algn="ctr"/>
            <a:r>
              <a:rPr lang="zh-TW" altLang="en-US" b="1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Security (2)</a:t>
            </a:r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 </a:t>
            </a: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445D1C90-47A3-372C-54C1-4492B2D7C839}"/>
              </a:ext>
            </a:extLst>
          </p:cNvPr>
          <p:cNvSpPr txBox="1"/>
          <p:nvPr/>
        </p:nvSpPr>
        <p:spPr>
          <a:xfrm>
            <a:off x="9024322" y="479368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Wiki (5)</a:t>
            </a: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5B8C5786-19B5-D3A3-13B4-2D72D2A0E8D5}"/>
              </a:ext>
            </a:extLst>
          </p:cNvPr>
          <p:cNvSpPr txBox="1"/>
          <p:nvPr/>
        </p:nvSpPr>
        <p:spPr>
          <a:xfrm>
            <a:off x="5282862" y="14737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pc="0" baseline="0">
                <a:ln/>
                <a:solidFill>
                  <a:schemeClr val="bg1"/>
                </a:solidFill>
                <a:latin typeface="Roboto"/>
                <a:cs typeface="Roboto"/>
                <a:sym typeface="Roboto"/>
                <a:rtl val="0"/>
              </a:rPr>
              <a:t>Pipelines (11)</a:t>
            </a:r>
          </a:p>
        </p:txBody>
      </p:sp>
      <p:sp>
        <p:nvSpPr>
          <p:cNvPr id="135" name="手繪多邊形: 圖案 134">
            <a:extLst>
              <a:ext uri="{FF2B5EF4-FFF2-40B4-BE49-F238E27FC236}">
                <a16:creationId xmlns:a16="http://schemas.microsoft.com/office/drawing/2014/main" id="{E1330EE5-3583-6D67-E8AD-FD0AD045DEE2}"/>
              </a:ext>
            </a:extLst>
          </p:cNvPr>
          <p:cNvSpPr/>
          <p:nvPr/>
        </p:nvSpPr>
        <p:spPr>
          <a:xfrm>
            <a:off x="1215575" y="2498489"/>
            <a:ext cx="680189" cy="680070"/>
          </a:xfrm>
          <a:custGeom>
            <a:avLst/>
            <a:gdLst>
              <a:gd name="connsiteX0" fmla="*/ 92 w 547687"/>
              <a:gd name="connsiteY0" fmla="*/ 95456 h 547592"/>
              <a:gd name="connsiteX1" fmla="*/ 226311 w 547687"/>
              <a:gd name="connsiteY1" fmla="*/ 190706 h 547592"/>
              <a:gd name="connsiteX2" fmla="*/ 452530 w 547687"/>
              <a:gd name="connsiteY2" fmla="*/ 95456 h 547592"/>
              <a:gd name="connsiteX3" fmla="*/ 226311 w 547687"/>
              <a:gd name="connsiteY3" fmla="*/ 206 h 547592"/>
              <a:gd name="connsiteX4" fmla="*/ 92 w 547687"/>
              <a:gd name="connsiteY4" fmla="*/ 95456 h 547592"/>
              <a:gd name="connsiteX5" fmla="*/ 226311 w 547687"/>
              <a:gd name="connsiteY5" fmla="*/ 285956 h 547592"/>
              <a:gd name="connsiteX6" fmla="*/ 92 w 547687"/>
              <a:gd name="connsiteY6" fmla="*/ 190706 h 547592"/>
              <a:gd name="connsiteX7" fmla="*/ 202498 w 547687"/>
              <a:gd name="connsiteY7" fmla="*/ 393112 h 547592"/>
              <a:gd name="connsiteX8" fmla="*/ 92 w 547687"/>
              <a:gd name="connsiteY8" fmla="*/ 297862 h 547592"/>
              <a:gd name="connsiteX9" fmla="*/ 178686 w 547687"/>
              <a:gd name="connsiteY9" fmla="*/ 498125 h 547592"/>
              <a:gd name="connsiteX10" fmla="*/ 92 w 547687"/>
              <a:gd name="connsiteY10" fmla="*/ 405019 h 547592"/>
              <a:gd name="connsiteX11" fmla="*/ 92 w 547687"/>
              <a:gd name="connsiteY11" fmla="*/ 95456 h 547592"/>
              <a:gd name="connsiteX12" fmla="*/ 452530 w 547687"/>
              <a:gd name="connsiteY12" fmla="*/ 95456 h 547592"/>
              <a:gd name="connsiteX13" fmla="*/ 452530 w 547687"/>
              <a:gd name="connsiteY13" fmla="*/ 214519 h 547592"/>
              <a:gd name="connsiteX14" fmla="*/ 442766 w 547687"/>
              <a:gd name="connsiteY14" fmla="*/ 348821 h 547592"/>
              <a:gd name="connsiteX15" fmla="*/ 515156 w 547687"/>
              <a:gd name="connsiteY15" fmla="*/ 381206 h 547592"/>
              <a:gd name="connsiteX16" fmla="*/ 547780 w 547687"/>
              <a:gd name="connsiteY16" fmla="*/ 308102 h 547592"/>
              <a:gd name="connsiteX17" fmla="*/ 257743 w 547687"/>
              <a:gd name="connsiteY17" fmla="*/ 351679 h 547592"/>
              <a:gd name="connsiteX18" fmla="*/ 398324 w 547687"/>
              <a:gd name="connsiteY18" fmla="*/ 262926 h 547592"/>
              <a:gd name="connsiteX19" fmla="*/ 515156 w 547687"/>
              <a:gd name="connsiteY19" fmla="*/ 381206 h 547592"/>
              <a:gd name="connsiteX20" fmla="*/ 330610 w 547687"/>
              <a:gd name="connsiteY20" fmla="*/ 461216 h 547592"/>
              <a:gd name="connsiteX21" fmla="*/ 258219 w 547687"/>
              <a:gd name="connsiteY21" fmla="*/ 428831 h 547592"/>
              <a:gd name="connsiteX22" fmla="*/ 225596 w 547687"/>
              <a:gd name="connsiteY22" fmla="*/ 501935 h 547592"/>
              <a:gd name="connsiteX23" fmla="*/ 515633 w 547687"/>
              <a:gd name="connsiteY23" fmla="*/ 458120 h 547592"/>
              <a:gd name="connsiteX24" fmla="*/ 375153 w 547687"/>
              <a:gd name="connsiteY24" fmla="*/ 546942 h 547592"/>
              <a:gd name="connsiteX25" fmla="*/ 258219 w 547687"/>
              <a:gd name="connsiteY25" fmla="*/ 428831 h 54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687" h="547592">
                <a:moveTo>
                  <a:pt x="92" y="95456"/>
                </a:moveTo>
                <a:cubicBezTo>
                  <a:pt x="92" y="148061"/>
                  <a:pt x="101373" y="190706"/>
                  <a:pt x="226311" y="190706"/>
                </a:cubicBezTo>
                <a:cubicBezTo>
                  <a:pt x="351248" y="190706"/>
                  <a:pt x="452530" y="148061"/>
                  <a:pt x="452530" y="95456"/>
                </a:cubicBezTo>
                <a:cubicBezTo>
                  <a:pt x="452530" y="42851"/>
                  <a:pt x="351248" y="206"/>
                  <a:pt x="226311" y="206"/>
                </a:cubicBezTo>
                <a:cubicBezTo>
                  <a:pt x="101373" y="206"/>
                  <a:pt x="92" y="42851"/>
                  <a:pt x="92" y="95456"/>
                </a:cubicBezTo>
                <a:moveTo>
                  <a:pt x="226311" y="285956"/>
                </a:moveTo>
                <a:cubicBezTo>
                  <a:pt x="101295" y="285956"/>
                  <a:pt x="92" y="243332"/>
                  <a:pt x="92" y="190706"/>
                </a:cubicBezTo>
                <a:moveTo>
                  <a:pt x="202498" y="393112"/>
                </a:moveTo>
                <a:cubicBezTo>
                  <a:pt x="88674" y="387635"/>
                  <a:pt x="92" y="347154"/>
                  <a:pt x="92" y="297862"/>
                </a:cubicBezTo>
                <a:moveTo>
                  <a:pt x="178686" y="498125"/>
                </a:moveTo>
                <a:cubicBezTo>
                  <a:pt x="76530" y="488362"/>
                  <a:pt x="92" y="450739"/>
                  <a:pt x="92" y="405019"/>
                </a:cubicBezTo>
                <a:lnTo>
                  <a:pt x="92" y="95456"/>
                </a:lnTo>
                <a:moveTo>
                  <a:pt x="452530" y="95456"/>
                </a:moveTo>
                <a:lnTo>
                  <a:pt x="452530" y="214519"/>
                </a:lnTo>
                <a:moveTo>
                  <a:pt x="442766" y="348821"/>
                </a:moveTo>
                <a:lnTo>
                  <a:pt x="515156" y="381206"/>
                </a:lnTo>
                <a:lnTo>
                  <a:pt x="547780" y="308102"/>
                </a:lnTo>
                <a:moveTo>
                  <a:pt x="257743" y="351679"/>
                </a:moveTo>
                <a:cubicBezTo>
                  <a:pt x="277948" y="292752"/>
                  <a:pt x="336436" y="255827"/>
                  <a:pt x="398324" y="262926"/>
                </a:cubicBezTo>
                <a:cubicBezTo>
                  <a:pt x="460211" y="270025"/>
                  <a:pt x="508820" y="319235"/>
                  <a:pt x="515156" y="381206"/>
                </a:cubicBezTo>
                <a:moveTo>
                  <a:pt x="330610" y="461216"/>
                </a:moveTo>
                <a:lnTo>
                  <a:pt x="258219" y="428831"/>
                </a:lnTo>
                <a:lnTo>
                  <a:pt x="225596" y="501935"/>
                </a:lnTo>
                <a:moveTo>
                  <a:pt x="515633" y="458120"/>
                </a:moveTo>
                <a:cubicBezTo>
                  <a:pt x="495462" y="517033"/>
                  <a:pt x="437024" y="553982"/>
                  <a:pt x="375153" y="546942"/>
                </a:cubicBezTo>
                <a:cubicBezTo>
                  <a:pt x="313283" y="539902"/>
                  <a:pt x="264639" y="490769"/>
                  <a:pt x="258219" y="428831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36" name="手繪多邊形: 圖案 135">
            <a:extLst>
              <a:ext uri="{FF2B5EF4-FFF2-40B4-BE49-F238E27FC236}">
                <a16:creationId xmlns:a16="http://schemas.microsoft.com/office/drawing/2014/main" id="{6C98C6C8-7AE8-1100-4482-FA0492A5EFDB}"/>
              </a:ext>
            </a:extLst>
          </p:cNvPr>
          <p:cNvSpPr/>
          <p:nvPr/>
        </p:nvSpPr>
        <p:spPr>
          <a:xfrm>
            <a:off x="3486815" y="2498430"/>
            <a:ext cx="680210" cy="680188"/>
          </a:xfrm>
          <a:custGeom>
            <a:avLst/>
            <a:gdLst>
              <a:gd name="connsiteX0" fmla="*/ 428909 w 547704"/>
              <a:gd name="connsiteY0" fmla="*/ 309769 h 547687"/>
              <a:gd name="connsiteX1" fmla="*/ 428909 w 547704"/>
              <a:gd name="connsiteY1" fmla="*/ 500269 h 547687"/>
              <a:gd name="connsiteX2" fmla="*/ 381284 w 547704"/>
              <a:gd name="connsiteY2" fmla="*/ 547894 h 547687"/>
              <a:gd name="connsiteX3" fmla="*/ 47909 w 547704"/>
              <a:gd name="connsiteY3" fmla="*/ 547894 h 547687"/>
              <a:gd name="connsiteX4" fmla="*/ 284 w 547704"/>
              <a:gd name="connsiteY4" fmla="*/ 500269 h 547687"/>
              <a:gd name="connsiteX5" fmla="*/ 284 w 547704"/>
              <a:gd name="connsiteY5" fmla="*/ 47831 h 547687"/>
              <a:gd name="connsiteX6" fmla="*/ 47909 w 547704"/>
              <a:gd name="connsiteY6" fmla="*/ 206 h 547687"/>
              <a:gd name="connsiteX7" fmla="*/ 381284 w 547704"/>
              <a:gd name="connsiteY7" fmla="*/ 206 h 547687"/>
              <a:gd name="connsiteX8" fmla="*/ 428909 w 547704"/>
              <a:gd name="connsiteY8" fmla="*/ 47831 h 547687"/>
              <a:gd name="connsiteX9" fmla="*/ 428909 w 547704"/>
              <a:gd name="connsiteY9" fmla="*/ 71644 h 547687"/>
              <a:gd name="connsiteX10" fmla="*/ 381284 w 547704"/>
              <a:gd name="connsiteY10" fmla="*/ 357394 h 547687"/>
              <a:gd name="connsiteX11" fmla="*/ 381284 w 547704"/>
              <a:gd name="connsiteY11" fmla="*/ 476456 h 547687"/>
              <a:gd name="connsiteX12" fmla="*/ 357472 w 547704"/>
              <a:gd name="connsiteY12" fmla="*/ 500269 h 547687"/>
              <a:gd name="connsiteX13" fmla="*/ 71722 w 547704"/>
              <a:gd name="connsiteY13" fmla="*/ 500269 h 547687"/>
              <a:gd name="connsiteX14" fmla="*/ 47909 w 547704"/>
              <a:gd name="connsiteY14" fmla="*/ 476456 h 547687"/>
              <a:gd name="connsiteX15" fmla="*/ 47909 w 547704"/>
              <a:gd name="connsiteY15" fmla="*/ 71644 h 547687"/>
              <a:gd name="connsiteX16" fmla="*/ 71722 w 547704"/>
              <a:gd name="connsiteY16" fmla="*/ 47831 h 547687"/>
              <a:gd name="connsiteX17" fmla="*/ 119347 w 547704"/>
              <a:gd name="connsiteY17" fmla="*/ 47831 h 547687"/>
              <a:gd name="connsiteX18" fmla="*/ 309847 w 547704"/>
              <a:gd name="connsiteY18" fmla="*/ 47831 h 547687"/>
              <a:gd name="connsiteX19" fmla="*/ 357472 w 547704"/>
              <a:gd name="connsiteY19" fmla="*/ 47831 h 547687"/>
              <a:gd name="connsiteX20" fmla="*/ 381284 w 547704"/>
              <a:gd name="connsiteY20" fmla="*/ 71644 h 547687"/>
              <a:gd name="connsiteX21" fmla="*/ 381284 w 547704"/>
              <a:gd name="connsiteY21" fmla="*/ 119269 h 547687"/>
              <a:gd name="connsiteX22" fmla="*/ 242838 w 547704"/>
              <a:gd name="connsiteY22" fmla="*/ 422449 h 547687"/>
              <a:gd name="connsiteX23" fmla="*/ 192332 w 547704"/>
              <a:gd name="connsiteY23" fmla="*/ 371943 h 547687"/>
              <a:gd name="connsiteX24" fmla="*/ 486988 w 547704"/>
              <a:gd name="connsiteY24" fmla="*/ 77263 h 547687"/>
              <a:gd name="connsiteX25" fmla="*/ 537524 w 547704"/>
              <a:gd name="connsiteY25" fmla="*/ 77258 h 547687"/>
              <a:gd name="connsiteX26" fmla="*/ 537518 w 547704"/>
              <a:gd name="connsiteY26" fmla="*/ 127793 h 547687"/>
              <a:gd name="connsiteX27" fmla="*/ 461746 w 547704"/>
              <a:gd name="connsiteY27" fmla="*/ 102528 h 547687"/>
              <a:gd name="connsiteX28" fmla="*/ 512253 w 547704"/>
              <a:gd name="connsiteY28" fmla="*/ 153035 h 547687"/>
              <a:gd name="connsiteX29" fmla="*/ 192332 w 547704"/>
              <a:gd name="connsiteY29" fmla="*/ 371943 h 547687"/>
              <a:gd name="connsiteX30" fmla="*/ 162138 w 547704"/>
              <a:gd name="connsiteY30" fmla="*/ 452644 h 547687"/>
              <a:gd name="connsiteX31" fmla="*/ 242838 w 547704"/>
              <a:gd name="connsiteY31" fmla="*/ 422449 h 547687"/>
              <a:gd name="connsiteX32" fmla="*/ 192332 w 547704"/>
              <a:gd name="connsiteY32" fmla="*/ 371943 h 547687"/>
              <a:gd name="connsiteX33" fmla="*/ 95534 w 547704"/>
              <a:gd name="connsiteY33" fmla="*/ 262144 h 547687"/>
              <a:gd name="connsiteX34" fmla="*/ 104249 w 547704"/>
              <a:gd name="connsiteY34" fmla="*/ 279574 h 547687"/>
              <a:gd name="connsiteX35" fmla="*/ 112719 w 547704"/>
              <a:gd name="connsiteY35" fmla="*/ 285813 h 547687"/>
              <a:gd name="connsiteX36" fmla="*/ 122728 w 547704"/>
              <a:gd name="connsiteY36" fmla="*/ 282575 h 547687"/>
              <a:gd name="connsiteX37" fmla="*/ 166972 w 547704"/>
              <a:gd name="connsiteY37" fmla="*/ 238331 h 547687"/>
              <a:gd name="connsiteX38" fmla="*/ 214597 w 547704"/>
              <a:gd name="connsiteY38" fmla="*/ 262144 h 547687"/>
              <a:gd name="connsiteX39" fmla="*/ 238409 w 547704"/>
              <a:gd name="connsiteY39" fmla="*/ 262144 h 547687"/>
              <a:gd name="connsiteX40" fmla="*/ 119347 w 547704"/>
              <a:gd name="connsiteY40" fmla="*/ 206 h 547687"/>
              <a:gd name="connsiteX41" fmla="*/ 309847 w 547704"/>
              <a:gd name="connsiteY41" fmla="*/ 206 h 547687"/>
              <a:gd name="connsiteX42" fmla="*/ 309847 w 547704"/>
              <a:gd name="connsiteY42" fmla="*/ 206 h 547687"/>
              <a:gd name="connsiteX43" fmla="*/ 309847 w 547704"/>
              <a:gd name="connsiteY43" fmla="*/ 47831 h 547687"/>
              <a:gd name="connsiteX44" fmla="*/ 286034 w 547704"/>
              <a:gd name="connsiteY44" fmla="*/ 71644 h 547687"/>
              <a:gd name="connsiteX45" fmla="*/ 143159 w 547704"/>
              <a:gd name="connsiteY45" fmla="*/ 71644 h 547687"/>
              <a:gd name="connsiteX46" fmla="*/ 119347 w 547704"/>
              <a:gd name="connsiteY46" fmla="*/ 47831 h 547687"/>
              <a:gd name="connsiteX47" fmla="*/ 119347 w 547704"/>
              <a:gd name="connsiteY47" fmla="*/ 206 h 547687"/>
              <a:gd name="connsiteX48" fmla="*/ 119347 w 547704"/>
              <a:gd name="connsiteY48" fmla="*/ 206 h 547687"/>
              <a:gd name="connsiteX49" fmla="*/ 95534 w 547704"/>
              <a:gd name="connsiteY49" fmla="*/ 166894 h 547687"/>
              <a:gd name="connsiteX50" fmla="*/ 104249 w 547704"/>
              <a:gd name="connsiteY50" fmla="*/ 184324 h 547687"/>
              <a:gd name="connsiteX51" fmla="*/ 112719 w 547704"/>
              <a:gd name="connsiteY51" fmla="*/ 190563 h 547687"/>
              <a:gd name="connsiteX52" fmla="*/ 122728 w 547704"/>
              <a:gd name="connsiteY52" fmla="*/ 187325 h 547687"/>
              <a:gd name="connsiteX53" fmla="*/ 166972 w 547704"/>
              <a:gd name="connsiteY53" fmla="*/ 143081 h 547687"/>
              <a:gd name="connsiteX54" fmla="*/ 214597 w 547704"/>
              <a:gd name="connsiteY54" fmla="*/ 166894 h 547687"/>
              <a:gd name="connsiteX55" fmla="*/ 309847 w 547704"/>
              <a:gd name="connsiteY55" fmla="*/ 166894 h 5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7704" h="547687">
                <a:moveTo>
                  <a:pt x="428909" y="309769"/>
                </a:moveTo>
                <a:lnTo>
                  <a:pt x="428909" y="500269"/>
                </a:lnTo>
                <a:cubicBezTo>
                  <a:pt x="428909" y="526571"/>
                  <a:pt x="407586" y="547894"/>
                  <a:pt x="381284" y="547894"/>
                </a:cubicBezTo>
                <a:lnTo>
                  <a:pt x="47909" y="547894"/>
                </a:lnTo>
                <a:cubicBezTo>
                  <a:pt x="21607" y="547894"/>
                  <a:pt x="284" y="526571"/>
                  <a:pt x="284" y="500269"/>
                </a:cubicBezTo>
                <a:lnTo>
                  <a:pt x="284" y="47831"/>
                </a:lnTo>
                <a:cubicBezTo>
                  <a:pt x="284" y="21529"/>
                  <a:pt x="21607" y="206"/>
                  <a:pt x="47909" y="206"/>
                </a:cubicBezTo>
                <a:lnTo>
                  <a:pt x="381284" y="206"/>
                </a:lnTo>
                <a:cubicBezTo>
                  <a:pt x="407586" y="206"/>
                  <a:pt x="428909" y="21529"/>
                  <a:pt x="428909" y="47831"/>
                </a:cubicBezTo>
                <a:lnTo>
                  <a:pt x="428909" y="71644"/>
                </a:lnTo>
                <a:moveTo>
                  <a:pt x="381284" y="357394"/>
                </a:moveTo>
                <a:lnTo>
                  <a:pt x="381284" y="476456"/>
                </a:lnTo>
                <a:cubicBezTo>
                  <a:pt x="381284" y="489607"/>
                  <a:pt x="370623" y="500269"/>
                  <a:pt x="357472" y="500269"/>
                </a:cubicBezTo>
                <a:lnTo>
                  <a:pt x="71722" y="500269"/>
                </a:lnTo>
                <a:cubicBezTo>
                  <a:pt x="58570" y="500269"/>
                  <a:pt x="47909" y="489607"/>
                  <a:pt x="47909" y="476456"/>
                </a:cubicBezTo>
                <a:lnTo>
                  <a:pt x="47909" y="71644"/>
                </a:lnTo>
                <a:cubicBezTo>
                  <a:pt x="47909" y="58492"/>
                  <a:pt x="58570" y="47831"/>
                  <a:pt x="71722" y="47831"/>
                </a:cubicBezTo>
                <a:lnTo>
                  <a:pt x="119347" y="47831"/>
                </a:lnTo>
                <a:moveTo>
                  <a:pt x="309847" y="47831"/>
                </a:moveTo>
                <a:lnTo>
                  <a:pt x="357472" y="47831"/>
                </a:lnTo>
                <a:cubicBezTo>
                  <a:pt x="370623" y="47831"/>
                  <a:pt x="381284" y="58492"/>
                  <a:pt x="381284" y="71644"/>
                </a:cubicBezTo>
                <a:lnTo>
                  <a:pt x="381284" y="119269"/>
                </a:lnTo>
                <a:moveTo>
                  <a:pt x="242838" y="422449"/>
                </a:moveTo>
                <a:lnTo>
                  <a:pt x="192332" y="371943"/>
                </a:lnTo>
                <a:lnTo>
                  <a:pt x="486988" y="77263"/>
                </a:lnTo>
                <a:cubicBezTo>
                  <a:pt x="500940" y="63304"/>
                  <a:pt x="523567" y="63302"/>
                  <a:pt x="537524" y="77258"/>
                </a:cubicBezTo>
                <a:cubicBezTo>
                  <a:pt x="551480" y="91214"/>
                  <a:pt x="551477" y="113841"/>
                  <a:pt x="537518" y="127793"/>
                </a:cubicBezTo>
                <a:close/>
                <a:moveTo>
                  <a:pt x="461746" y="102528"/>
                </a:moveTo>
                <a:lnTo>
                  <a:pt x="512253" y="153035"/>
                </a:lnTo>
                <a:moveTo>
                  <a:pt x="192332" y="371943"/>
                </a:moveTo>
                <a:lnTo>
                  <a:pt x="162138" y="452644"/>
                </a:lnTo>
                <a:lnTo>
                  <a:pt x="242838" y="422449"/>
                </a:lnTo>
                <a:lnTo>
                  <a:pt x="192332" y="371943"/>
                </a:lnTo>
                <a:close/>
                <a:moveTo>
                  <a:pt x="95534" y="262144"/>
                </a:moveTo>
                <a:lnTo>
                  <a:pt x="104249" y="279574"/>
                </a:lnTo>
                <a:cubicBezTo>
                  <a:pt x="105904" y="282897"/>
                  <a:pt x="109056" y="285219"/>
                  <a:pt x="112719" y="285813"/>
                </a:cubicBezTo>
                <a:cubicBezTo>
                  <a:pt x="116382" y="286408"/>
                  <a:pt x="120108" y="285203"/>
                  <a:pt x="122728" y="282575"/>
                </a:cubicBezTo>
                <a:lnTo>
                  <a:pt x="166972" y="238331"/>
                </a:lnTo>
                <a:moveTo>
                  <a:pt x="214597" y="262144"/>
                </a:moveTo>
                <a:lnTo>
                  <a:pt x="238409" y="262144"/>
                </a:lnTo>
                <a:moveTo>
                  <a:pt x="119347" y="206"/>
                </a:moveTo>
                <a:lnTo>
                  <a:pt x="309847" y="206"/>
                </a:lnTo>
                <a:lnTo>
                  <a:pt x="309847" y="206"/>
                </a:lnTo>
                <a:lnTo>
                  <a:pt x="309847" y="47831"/>
                </a:lnTo>
                <a:cubicBezTo>
                  <a:pt x="309847" y="60982"/>
                  <a:pt x="299185" y="71644"/>
                  <a:pt x="286034" y="71644"/>
                </a:cubicBezTo>
                <a:lnTo>
                  <a:pt x="143159" y="71644"/>
                </a:lnTo>
                <a:cubicBezTo>
                  <a:pt x="130008" y="71644"/>
                  <a:pt x="119347" y="60982"/>
                  <a:pt x="119347" y="47831"/>
                </a:cubicBezTo>
                <a:lnTo>
                  <a:pt x="119347" y="206"/>
                </a:lnTo>
                <a:lnTo>
                  <a:pt x="119347" y="206"/>
                </a:lnTo>
                <a:close/>
                <a:moveTo>
                  <a:pt x="95534" y="166894"/>
                </a:moveTo>
                <a:lnTo>
                  <a:pt x="104249" y="184324"/>
                </a:lnTo>
                <a:cubicBezTo>
                  <a:pt x="105904" y="187647"/>
                  <a:pt x="109056" y="189969"/>
                  <a:pt x="112719" y="190563"/>
                </a:cubicBezTo>
                <a:cubicBezTo>
                  <a:pt x="116382" y="191158"/>
                  <a:pt x="120108" y="189953"/>
                  <a:pt x="122728" y="187325"/>
                </a:cubicBezTo>
                <a:lnTo>
                  <a:pt x="166972" y="143081"/>
                </a:lnTo>
                <a:moveTo>
                  <a:pt x="214597" y="166894"/>
                </a:moveTo>
                <a:lnTo>
                  <a:pt x="309847" y="166894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37" name="手繪多邊形: 圖案 136">
            <a:extLst>
              <a:ext uri="{FF2B5EF4-FFF2-40B4-BE49-F238E27FC236}">
                <a16:creationId xmlns:a16="http://schemas.microsoft.com/office/drawing/2014/main" id="{306933A0-9FF9-B39B-A1EB-B33078F08730}"/>
              </a:ext>
            </a:extLst>
          </p:cNvPr>
          <p:cNvSpPr/>
          <p:nvPr/>
        </p:nvSpPr>
        <p:spPr>
          <a:xfrm>
            <a:off x="5765448" y="2506962"/>
            <a:ext cx="665402" cy="663124"/>
          </a:xfrm>
          <a:custGeom>
            <a:avLst/>
            <a:gdLst>
              <a:gd name="connsiteX0" fmla="*/ 536257 w 535781"/>
              <a:gd name="connsiteY0" fmla="*/ 474622 h 533947"/>
              <a:gd name="connsiteX1" fmla="*/ 476726 w 535781"/>
              <a:gd name="connsiteY1" fmla="*/ 534154 h 533947"/>
              <a:gd name="connsiteX2" fmla="*/ 60007 w 535781"/>
              <a:gd name="connsiteY2" fmla="*/ 534154 h 533947"/>
              <a:gd name="connsiteX3" fmla="*/ 476 w 535781"/>
              <a:gd name="connsiteY3" fmla="*/ 474622 h 533947"/>
              <a:gd name="connsiteX4" fmla="*/ 60007 w 535781"/>
              <a:gd name="connsiteY4" fmla="*/ 415091 h 533947"/>
              <a:gd name="connsiteX5" fmla="*/ 476726 w 535781"/>
              <a:gd name="connsiteY5" fmla="*/ 415091 h 533947"/>
              <a:gd name="connsiteX6" fmla="*/ 536257 w 535781"/>
              <a:gd name="connsiteY6" fmla="*/ 474622 h 533947"/>
              <a:gd name="connsiteX7" fmla="*/ 77867 w 535781"/>
              <a:gd name="connsiteY7" fmla="*/ 316436 h 533947"/>
              <a:gd name="connsiteX8" fmla="*/ 141136 w 535781"/>
              <a:gd name="connsiteY8" fmla="*/ 316436 h 533947"/>
              <a:gd name="connsiteX9" fmla="*/ 164949 w 535781"/>
              <a:gd name="connsiteY9" fmla="*/ 340249 h 533947"/>
              <a:gd name="connsiteX10" fmla="*/ 164949 w 535781"/>
              <a:gd name="connsiteY10" fmla="*/ 415091 h 533947"/>
              <a:gd name="connsiteX11" fmla="*/ 164949 w 535781"/>
              <a:gd name="connsiteY11" fmla="*/ 415091 h 533947"/>
              <a:gd name="connsiteX12" fmla="*/ 54054 w 535781"/>
              <a:gd name="connsiteY12" fmla="*/ 415091 h 533947"/>
              <a:gd name="connsiteX13" fmla="*/ 54054 w 535781"/>
              <a:gd name="connsiteY13" fmla="*/ 415091 h 533947"/>
              <a:gd name="connsiteX14" fmla="*/ 54054 w 535781"/>
              <a:gd name="connsiteY14" fmla="*/ 340249 h 533947"/>
              <a:gd name="connsiteX15" fmla="*/ 77867 w 535781"/>
              <a:gd name="connsiteY15" fmla="*/ 316436 h 533947"/>
              <a:gd name="connsiteX16" fmla="*/ 238244 w 535781"/>
              <a:gd name="connsiteY16" fmla="*/ 316436 h 533947"/>
              <a:gd name="connsiteX17" fmla="*/ 301514 w 535781"/>
              <a:gd name="connsiteY17" fmla="*/ 316436 h 533947"/>
              <a:gd name="connsiteX18" fmla="*/ 325326 w 535781"/>
              <a:gd name="connsiteY18" fmla="*/ 340249 h 533947"/>
              <a:gd name="connsiteX19" fmla="*/ 325326 w 535781"/>
              <a:gd name="connsiteY19" fmla="*/ 415091 h 533947"/>
              <a:gd name="connsiteX20" fmla="*/ 325326 w 535781"/>
              <a:gd name="connsiteY20" fmla="*/ 415091 h 533947"/>
              <a:gd name="connsiteX21" fmla="*/ 214431 w 535781"/>
              <a:gd name="connsiteY21" fmla="*/ 415091 h 533947"/>
              <a:gd name="connsiteX22" fmla="*/ 214431 w 535781"/>
              <a:gd name="connsiteY22" fmla="*/ 415091 h 533947"/>
              <a:gd name="connsiteX23" fmla="*/ 214431 w 535781"/>
              <a:gd name="connsiteY23" fmla="*/ 340249 h 533947"/>
              <a:gd name="connsiteX24" fmla="*/ 238244 w 535781"/>
              <a:gd name="connsiteY24" fmla="*/ 316436 h 533947"/>
              <a:gd name="connsiteX25" fmla="*/ 398621 w 535781"/>
              <a:gd name="connsiteY25" fmla="*/ 316436 h 533947"/>
              <a:gd name="connsiteX26" fmla="*/ 461891 w 535781"/>
              <a:gd name="connsiteY26" fmla="*/ 316436 h 533947"/>
              <a:gd name="connsiteX27" fmla="*/ 485703 w 535781"/>
              <a:gd name="connsiteY27" fmla="*/ 340249 h 533947"/>
              <a:gd name="connsiteX28" fmla="*/ 485703 w 535781"/>
              <a:gd name="connsiteY28" fmla="*/ 415091 h 533947"/>
              <a:gd name="connsiteX29" fmla="*/ 485703 w 535781"/>
              <a:gd name="connsiteY29" fmla="*/ 415091 h 533947"/>
              <a:gd name="connsiteX30" fmla="*/ 374809 w 535781"/>
              <a:gd name="connsiteY30" fmla="*/ 415091 h 533947"/>
              <a:gd name="connsiteX31" fmla="*/ 374809 w 535781"/>
              <a:gd name="connsiteY31" fmla="*/ 415091 h 533947"/>
              <a:gd name="connsiteX32" fmla="*/ 374809 w 535781"/>
              <a:gd name="connsiteY32" fmla="*/ 340249 h 533947"/>
              <a:gd name="connsiteX33" fmla="*/ 398621 w 535781"/>
              <a:gd name="connsiteY33" fmla="*/ 316436 h 533947"/>
              <a:gd name="connsiteX34" fmla="*/ 77867 w 535781"/>
              <a:gd name="connsiteY34" fmla="*/ 474622 h 533947"/>
              <a:gd name="connsiteX35" fmla="*/ 89773 w 535781"/>
              <a:gd name="connsiteY35" fmla="*/ 486529 h 533947"/>
              <a:gd name="connsiteX36" fmla="*/ 101679 w 535781"/>
              <a:gd name="connsiteY36" fmla="*/ 474622 h 533947"/>
              <a:gd name="connsiteX37" fmla="*/ 89773 w 535781"/>
              <a:gd name="connsiteY37" fmla="*/ 462716 h 533947"/>
              <a:gd name="connsiteX38" fmla="*/ 77867 w 535781"/>
              <a:gd name="connsiteY38" fmla="*/ 474622 h 533947"/>
              <a:gd name="connsiteX39" fmla="*/ 196929 w 535781"/>
              <a:gd name="connsiteY39" fmla="*/ 474622 h 533947"/>
              <a:gd name="connsiteX40" fmla="*/ 208835 w 535781"/>
              <a:gd name="connsiteY40" fmla="*/ 486529 h 533947"/>
              <a:gd name="connsiteX41" fmla="*/ 220742 w 535781"/>
              <a:gd name="connsiteY41" fmla="*/ 474622 h 533947"/>
              <a:gd name="connsiteX42" fmla="*/ 208835 w 535781"/>
              <a:gd name="connsiteY42" fmla="*/ 462716 h 533947"/>
              <a:gd name="connsiteX43" fmla="*/ 196929 w 535781"/>
              <a:gd name="connsiteY43" fmla="*/ 474622 h 533947"/>
              <a:gd name="connsiteX44" fmla="*/ 316992 w 535781"/>
              <a:gd name="connsiteY44" fmla="*/ 474622 h 533947"/>
              <a:gd name="connsiteX45" fmla="*/ 328898 w 535781"/>
              <a:gd name="connsiteY45" fmla="*/ 486529 h 533947"/>
              <a:gd name="connsiteX46" fmla="*/ 340804 w 535781"/>
              <a:gd name="connsiteY46" fmla="*/ 474622 h 533947"/>
              <a:gd name="connsiteX47" fmla="*/ 328898 w 535781"/>
              <a:gd name="connsiteY47" fmla="*/ 462716 h 533947"/>
              <a:gd name="connsiteX48" fmla="*/ 316992 w 535781"/>
              <a:gd name="connsiteY48" fmla="*/ 474622 h 533947"/>
              <a:gd name="connsiteX49" fmla="*/ 436054 w 535781"/>
              <a:gd name="connsiteY49" fmla="*/ 474622 h 533947"/>
              <a:gd name="connsiteX50" fmla="*/ 447961 w 535781"/>
              <a:gd name="connsiteY50" fmla="*/ 486529 h 533947"/>
              <a:gd name="connsiteX51" fmla="*/ 459867 w 535781"/>
              <a:gd name="connsiteY51" fmla="*/ 474622 h 533947"/>
              <a:gd name="connsiteX52" fmla="*/ 447961 w 535781"/>
              <a:gd name="connsiteY52" fmla="*/ 462716 h 533947"/>
              <a:gd name="connsiteX53" fmla="*/ 436054 w 535781"/>
              <a:gd name="connsiteY53" fmla="*/ 474622 h 533947"/>
              <a:gd name="connsiteX54" fmla="*/ 268367 w 535781"/>
              <a:gd name="connsiteY54" fmla="*/ 257381 h 533947"/>
              <a:gd name="connsiteX55" fmla="*/ 396954 w 535781"/>
              <a:gd name="connsiteY55" fmla="*/ 128794 h 533947"/>
              <a:gd name="connsiteX56" fmla="*/ 268367 w 535781"/>
              <a:gd name="connsiteY56" fmla="*/ 206 h 533947"/>
              <a:gd name="connsiteX57" fmla="*/ 139779 w 535781"/>
              <a:gd name="connsiteY57" fmla="*/ 128794 h 533947"/>
              <a:gd name="connsiteX58" fmla="*/ 268367 w 535781"/>
              <a:gd name="connsiteY58" fmla="*/ 257381 h 533947"/>
              <a:gd name="connsiteX59" fmla="*/ 325231 w 535781"/>
              <a:gd name="connsiteY59" fmla="*/ 128698 h 533947"/>
              <a:gd name="connsiteX60" fmla="*/ 268367 w 535781"/>
              <a:gd name="connsiteY60" fmla="*/ 128698 h 533947"/>
              <a:gd name="connsiteX61" fmla="*/ 268367 w 535781"/>
              <a:gd name="connsiteY61" fmla="*/ 71834 h 53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5781" h="533947">
                <a:moveTo>
                  <a:pt x="536257" y="474622"/>
                </a:moveTo>
                <a:cubicBezTo>
                  <a:pt x="536257" y="507501"/>
                  <a:pt x="509604" y="534154"/>
                  <a:pt x="476726" y="534154"/>
                </a:cubicBezTo>
                <a:lnTo>
                  <a:pt x="60007" y="534154"/>
                </a:lnTo>
                <a:cubicBezTo>
                  <a:pt x="27129" y="534154"/>
                  <a:pt x="476" y="507501"/>
                  <a:pt x="476" y="474622"/>
                </a:cubicBezTo>
                <a:cubicBezTo>
                  <a:pt x="476" y="441744"/>
                  <a:pt x="27129" y="415091"/>
                  <a:pt x="60007" y="415091"/>
                </a:cubicBezTo>
                <a:lnTo>
                  <a:pt x="476726" y="415091"/>
                </a:lnTo>
                <a:cubicBezTo>
                  <a:pt x="509604" y="415091"/>
                  <a:pt x="536257" y="441744"/>
                  <a:pt x="536257" y="474622"/>
                </a:cubicBezTo>
                <a:close/>
                <a:moveTo>
                  <a:pt x="77867" y="316436"/>
                </a:moveTo>
                <a:lnTo>
                  <a:pt x="141136" y="316436"/>
                </a:lnTo>
                <a:cubicBezTo>
                  <a:pt x="154288" y="316436"/>
                  <a:pt x="164949" y="327097"/>
                  <a:pt x="164949" y="340249"/>
                </a:cubicBezTo>
                <a:lnTo>
                  <a:pt x="164949" y="415091"/>
                </a:lnTo>
                <a:lnTo>
                  <a:pt x="164949" y="415091"/>
                </a:lnTo>
                <a:lnTo>
                  <a:pt x="54054" y="415091"/>
                </a:lnTo>
                <a:lnTo>
                  <a:pt x="54054" y="415091"/>
                </a:lnTo>
                <a:lnTo>
                  <a:pt x="54054" y="340249"/>
                </a:lnTo>
                <a:cubicBezTo>
                  <a:pt x="54054" y="327097"/>
                  <a:pt x="64715" y="316436"/>
                  <a:pt x="77867" y="316436"/>
                </a:cubicBezTo>
                <a:close/>
                <a:moveTo>
                  <a:pt x="238244" y="316436"/>
                </a:moveTo>
                <a:lnTo>
                  <a:pt x="301514" y="316436"/>
                </a:lnTo>
                <a:cubicBezTo>
                  <a:pt x="314665" y="316436"/>
                  <a:pt x="325326" y="327097"/>
                  <a:pt x="325326" y="340249"/>
                </a:cubicBezTo>
                <a:lnTo>
                  <a:pt x="325326" y="415091"/>
                </a:lnTo>
                <a:lnTo>
                  <a:pt x="325326" y="415091"/>
                </a:lnTo>
                <a:lnTo>
                  <a:pt x="214431" y="415091"/>
                </a:lnTo>
                <a:lnTo>
                  <a:pt x="214431" y="415091"/>
                </a:lnTo>
                <a:lnTo>
                  <a:pt x="214431" y="340249"/>
                </a:lnTo>
                <a:cubicBezTo>
                  <a:pt x="214431" y="327097"/>
                  <a:pt x="225093" y="316436"/>
                  <a:pt x="238244" y="316436"/>
                </a:cubicBezTo>
                <a:close/>
                <a:moveTo>
                  <a:pt x="398621" y="316436"/>
                </a:moveTo>
                <a:lnTo>
                  <a:pt x="461891" y="316436"/>
                </a:lnTo>
                <a:cubicBezTo>
                  <a:pt x="475042" y="316436"/>
                  <a:pt x="485703" y="327097"/>
                  <a:pt x="485703" y="340249"/>
                </a:cubicBezTo>
                <a:lnTo>
                  <a:pt x="485703" y="415091"/>
                </a:lnTo>
                <a:lnTo>
                  <a:pt x="485703" y="415091"/>
                </a:lnTo>
                <a:lnTo>
                  <a:pt x="374809" y="415091"/>
                </a:lnTo>
                <a:lnTo>
                  <a:pt x="374809" y="415091"/>
                </a:lnTo>
                <a:lnTo>
                  <a:pt x="374809" y="340249"/>
                </a:lnTo>
                <a:cubicBezTo>
                  <a:pt x="374809" y="327097"/>
                  <a:pt x="385470" y="316436"/>
                  <a:pt x="398621" y="316436"/>
                </a:cubicBezTo>
                <a:close/>
                <a:moveTo>
                  <a:pt x="77867" y="474622"/>
                </a:moveTo>
                <a:cubicBezTo>
                  <a:pt x="77867" y="481199"/>
                  <a:pt x="83197" y="486529"/>
                  <a:pt x="89773" y="486529"/>
                </a:cubicBezTo>
                <a:cubicBezTo>
                  <a:pt x="96349" y="486529"/>
                  <a:pt x="101679" y="481199"/>
                  <a:pt x="101679" y="474622"/>
                </a:cubicBezTo>
                <a:cubicBezTo>
                  <a:pt x="101679" y="468046"/>
                  <a:pt x="96349" y="462716"/>
                  <a:pt x="89773" y="462716"/>
                </a:cubicBezTo>
                <a:cubicBezTo>
                  <a:pt x="83197" y="462716"/>
                  <a:pt x="77867" y="468046"/>
                  <a:pt x="77867" y="474622"/>
                </a:cubicBezTo>
                <a:moveTo>
                  <a:pt x="196929" y="474622"/>
                </a:moveTo>
                <a:cubicBezTo>
                  <a:pt x="196929" y="481199"/>
                  <a:pt x="202259" y="486529"/>
                  <a:pt x="208835" y="486529"/>
                </a:cubicBezTo>
                <a:cubicBezTo>
                  <a:pt x="215411" y="486529"/>
                  <a:pt x="220742" y="481199"/>
                  <a:pt x="220742" y="474622"/>
                </a:cubicBezTo>
                <a:cubicBezTo>
                  <a:pt x="220742" y="468046"/>
                  <a:pt x="215411" y="462716"/>
                  <a:pt x="208835" y="462716"/>
                </a:cubicBezTo>
                <a:cubicBezTo>
                  <a:pt x="202259" y="462716"/>
                  <a:pt x="196929" y="468046"/>
                  <a:pt x="196929" y="474622"/>
                </a:cubicBezTo>
                <a:moveTo>
                  <a:pt x="316992" y="474622"/>
                </a:moveTo>
                <a:cubicBezTo>
                  <a:pt x="316992" y="481199"/>
                  <a:pt x="322322" y="486529"/>
                  <a:pt x="328898" y="486529"/>
                </a:cubicBezTo>
                <a:cubicBezTo>
                  <a:pt x="335474" y="486529"/>
                  <a:pt x="340804" y="481199"/>
                  <a:pt x="340804" y="474622"/>
                </a:cubicBezTo>
                <a:cubicBezTo>
                  <a:pt x="340804" y="468046"/>
                  <a:pt x="335474" y="462716"/>
                  <a:pt x="328898" y="462716"/>
                </a:cubicBezTo>
                <a:cubicBezTo>
                  <a:pt x="322322" y="462716"/>
                  <a:pt x="316992" y="468046"/>
                  <a:pt x="316992" y="474622"/>
                </a:cubicBezTo>
                <a:moveTo>
                  <a:pt x="436054" y="474622"/>
                </a:moveTo>
                <a:cubicBezTo>
                  <a:pt x="436054" y="481199"/>
                  <a:pt x="441384" y="486529"/>
                  <a:pt x="447961" y="486529"/>
                </a:cubicBezTo>
                <a:cubicBezTo>
                  <a:pt x="454537" y="486529"/>
                  <a:pt x="459867" y="481199"/>
                  <a:pt x="459867" y="474622"/>
                </a:cubicBezTo>
                <a:cubicBezTo>
                  <a:pt x="459867" y="468046"/>
                  <a:pt x="454537" y="462716"/>
                  <a:pt x="447961" y="462716"/>
                </a:cubicBezTo>
                <a:cubicBezTo>
                  <a:pt x="441384" y="462716"/>
                  <a:pt x="436054" y="468046"/>
                  <a:pt x="436054" y="474622"/>
                </a:cubicBezTo>
                <a:moveTo>
                  <a:pt x="268367" y="257381"/>
                </a:moveTo>
                <a:cubicBezTo>
                  <a:pt x="339383" y="257381"/>
                  <a:pt x="396954" y="199810"/>
                  <a:pt x="396954" y="128794"/>
                </a:cubicBezTo>
                <a:cubicBezTo>
                  <a:pt x="396954" y="57777"/>
                  <a:pt x="339383" y="206"/>
                  <a:pt x="268367" y="206"/>
                </a:cubicBezTo>
                <a:cubicBezTo>
                  <a:pt x="197350" y="206"/>
                  <a:pt x="139779" y="57777"/>
                  <a:pt x="139779" y="128794"/>
                </a:cubicBezTo>
                <a:cubicBezTo>
                  <a:pt x="139779" y="199810"/>
                  <a:pt x="197350" y="257381"/>
                  <a:pt x="268367" y="257381"/>
                </a:cubicBezTo>
                <a:close/>
                <a:moveTo>
                  <a:pt x="325231" y="128698"/>
                </a:moveTo>
                <a:lnTo>
                  <a:pt x="268367" y="128698"/>
                </a:lnTo>
                <a:lnTo>
                  <a:pt x="268367" y="71834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38" name="手繪多邊形: 圖案 137">
            <a:extLst>
              <a:ext uri="{FF2B5EF4-FFF2-40B4-BE49-F238E27FC236}">
                <a16:creationId xmlns:a16="http://schemas.microsoft.com/office/drawing/2014/main" id="{239EE0AA-FF7D-DDA7-C666-8CABBAEDEFE7}"/>
              </a:ext>
            </a:extLst>
          </p:cNvPr>
          <p:cNvSpPr/>
          <p:nvPr/>
        </p:nvSpPr>
        <p:spPr>
          <a:xfrm>
            <a:off x="8029295" y="2498430"/>
            <a:ext cx="680189" cy="680188"/>
          </a:xfrm>
          <a:custGeom>
            <a:avLst/>
            <a:gdLst>
              <a:gd name="connsiteX0" fmla="*/ 155449 w 547687"/>
              <a:gd name="connsiteY0" fmla="*/ 107362 h 547687"/>
              <a:gd name="connsiteX1" fmla="*/ 84012 w 547687"/>
              <a:gd name="connsiteY1" fmla="*/ 178800 h 547687"/>
              <a:gd name="connsiteX2" fmla="*/ 48293 w 547687"/>
              <a:gd name="connsiteY2" fmla="*/ 143081 h 547687"/>
              <a:gd name="connsiteX3" fmla="*/ 155449 w 547687"/>
              <a:gd name="connsiteY3" fmla="*/ 238331 h 547687"/>
              <a:gd name="connsiteX4" fmla="*/ 84012 w 547687"/>
              <a:gd name="connsiteY4" fmla="*/ 309769 h 547687"/>
              <a:gd name="connsiteX5" fmla="*/ 48293 w 547687"/>
              <a:gd name="connsiteY5" fmla="*/ 274050 h 547687"/>
              <a:gd name="connsiteX6" fmla="*/ 214981 w 547687"/>
              <a:gd name="connsiteY6" fmla="*/ 500292 h 547687"/>
              <a:gd name="connsiteX7" fmla="*/ 24481 w 547687"/>
              <a:gd name="connsiteY7" fmla="*/ 500292 h 547687"/>
              <a:gd name="connsiteX8" fmla="*/ 668 w 547687"/>
              <a:gd name="connsiteY8" fmla="*/ 476480 h 547687"/>
              <a:gd name="connsiteX9" fmla="*/ 668 w 547687"/>
              <a:gd name="connsiteY9" fmla="*/ 71667 h 547687"/>
              <a:gd name="connsiteX10" fmla="*/ 24481 w 547687"/>
              <a:gd name="connsiteY10" fmla="*/ 47855 h 547687"/>
              <a:gd name="connsiteX11" fmla="*/ 310231 w 547687"/>
              <a:gd name="connsiteY11" fmla="*/ 47855 h 547687"/>
              <a:gd name="connsiteX12" fmla="*/ 334043 w 547687"/>
              <a:gd name="connsiteY12" fmla="*/ 71667 h 547687"/>
              <a:gd name="connsiteX13" fmla="*/ 334043 w 547687"/>
              <a:gd name="connsiteY13" fmla="*/ 381230 h 547687"/>
              <a:gd name="connsiteX14" fmla="*/ 214981 w 547687"/>
              <a:gd name="connsiteY14" fmla="*/ 500269 h 547687"/>
              <a:gd name="connsiteX15" fmla="*/ 214981 w 547687"/>
              <a:gd name="connsiteY15" fmla="*/ 381206 h 547687"/>
              <a:gd name="connsiteX16" fmla="*/ 334043 w 547687"/>
              <a:gd name="connsiteY16" fmla="*/ 381206 h 547687"/>
              <a:gd name="connsiteX17" fmla="*/ 405433 w 547687"/>
              <a:gd name="connsiteY17" fmla="*/ 190706 h 547687"/>
              <a:gd name="connsiteX18" fmla="*/ 500707 w 547687"/>
              <a:gd name="connsiteY18" fmla="*/ 190706 h 547687"/>
              <a:gd name="connsiteX19" fmla="*/ 500707 w 547687"/>
              <a:gd name="connsiteY19" fmla="*/ 440737 h 547687"/>
              <a:gd name="connsiteX20" fmla="*/ 405433 w 547687"/>
              <a:gd name="connsiteY20" fmla="*/ 440737 h 547687"/>
              <a:gd name="connsiteX21" fmla="*/ 500731 w 547687"/>
              <a:gd name="connsiteY21" fmla="*/ 24042 h 547687"/>
              <a:gd name="connsiteX22" fmla="*/ 548356 w 547687"/>
              <a:gd name="connsiteY22" fmla="*/ 71667 h 547687"/>
              <a:gd name="connsiteX23" fmla="*/ 548356 w 547687"/>
              <a:gd name="connsiteY23" fmla="*/ 262167 h 547687"/>
              <a:gd name="connsiteX24" fmla="*/ 453106 w 547687"/>
              <a:gd name="connsiteY24" fmla="*/ 488362 h 547687"/>
              <a:gd name="connsiteX25" fmla="*/ 453106 w 547687"/>
              <a:gd name="connsiteY25" fmla="*/ 547894 h 547687"/>
              <a:gd name="connsiteX26" fmla="*/ 405457 w 547687"/>
              <a:gd name="connsiteY26" fmla="*/ 206 h 547687"/>
              <a:gd name="connsiteX27" fmla="*/ 500707 w 547687"/>
              <a:gd name="connsiteY27" fmla="*/ 206 h 547687"/>
              <a:gd name="connsiteX28" fmla="*/ 500707 w 547687"/>
              <a:gd name="connsiteY28" fmla="*/ 190706 h 547687"/>
              <a:gd name="connsiteX29" fmla="*/ 405457 w 547687"/>
              <a:gd name="connsiteY29" fmla="*/ 190706 h 547687"/>
              <a:gd name="connsiteX30" fmla="*/ 429293 w 547687"/>
              <a:gd name="connsiteY30" fmla="*/ 440737 h 547687"/>
              <a:gd name="connsiteX31" fmla="*/ 476918 w 547687"/>
              <a:gd name="connsiteY31" fmla="*/ 440737 h 547687"/>
              <a:gd name="connsiteX32" fmla="*/ 476918 w 547687"/>
              <a:gd name="connsiteY32" fmla="*/ 488362 h 547687"/>
              <a:gd name="connsiteX33" fmla="*/ 429293 w 547687"/>
              <a:gd name="connsiteY33" fmla="*/ 488362 h 547687"/>
              <a:gd name="connsiteX34" fmla="*/ 191168 w 547687"/>
              <a:gd name="connsiteY34" fmla="*/ 166893 h 547687"/>
              <a:gd name="connsiteX35" fmla="*/ 274512 w 547687"/>
              <a:gd name="connsiteY35" fmla="*/ 166893 h 547687"/>
              <a:gd name="connsiteX36" fmla="*/ 191168 w 547687"/>
              <a:gd name="connsiteY36" fmla="*/ 285956 h 547687"/>
              <a:gd name="connsiteX37" fmla="*/ 274512 w 547687"/>
              <a:gd name="connsiteY37" fmla="*/ 285956 h 5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687" h="547687">
                <a:moveTo>
                  <a:pt x="155449" y="107362"/>
                </a:moveTo>
                <a:lnTo>
                  <a:pt x="84012" y="178800"/>
                </a:lnTo>
                <a:lnTo>
                  <a:pt x="48293" y="143081"/>
                </a:lnTo>
                <a:moveTo>
                  <a:pt x="155449" y="238331"/>
                </a:moveTo>
                <a:lnTo>
                  <a:pt x="84012" y="309769"/>
                </a:lnTo>
                <a:lnTo>
                  <a:pt x="48293" y="274050"/>
                </a:lnTo>
                <a:moveTo>
                  <a:pt x="214981" y="500292"/>
                </a:moveTo>
                <a:lnTo>
                  <a:pt x="24481" y="500292"/>
                </a:lnTo>
                <a:cubicBezTo>
                  <a:pt x="11329" y="500292"/>
                  <a:pt x="668" y="489631"/>
                  <a:pt x="668" y="476480"/>
                </a:cubicBezTo>
                <a:lnTo>
                  <a:pt x="668" y="71667"/>
                </a:lnTo>
                <a:cubicBezTo>
                  <a:pt x="668" y="58516"/>
                  <a:pt x="11329" y="47855"/>
                  <a:pt x="24481" y="47855"/>
                </a:cubicBezTo>
                <a:lnTo>
                  <a:pt x="310231" y="47855"/>
                </a:lnTo>
                <a:cubicBezTo>
                  <a:pt x="323382" y="47855"/>
                  <a:pt x="334043" y="58516"/>
                  <a:pt x="334043" y="71667"/>
                </a:cubicBezTo>
                <a:lnTo>
                  <a:pt x="334043" y="381230"/>
                </a:lnTo>
                <a:close/>
                <a:moveTo>
                  <a:pt x="214981" y="500269"/>
                </a:moveTo>
                <a:lnTo>
                  <a:pt x="214981" y="381206"/>
                </a:lnTo>
                <a:lnTo>
                  <a:pt x="334043" y="381206"/>
                </a:lnTo>
                <a:moveTo>
                  <a:pt x="405433" y="190706"/>
                </a:moveTo>
                <a:lnTo>
                  <a:pt x="500707" y="190706"/>
                </a:lnTo>
                <a:lnTo>
                  <a:pt x="500707" y="440737"/>
                </a:lnTo>
                <a:lnTo>
                  <a:pt x="405433" y="440737"/>
                </a:lnTo>
                <a:close/>
                <a:moveTo>
                  <a:pt x="500731" y="24042"/>
                </a:moveTo>
                <a:cubicBezTo>
                  <a:pt x="527033" y="24042"/>
                  <a:pt x="548356" y="45365"/>
                  <a:pt x="548356" y="71667"/>
                </a:cubicBezTo>
                <a:lnTo>
                  <a:pt x="548356" y="262167"/>
                </a:lnTo>
                <a:moveTo>
                  <a:pt x="453106" y="488362"/>
                </a:moveTo>
                <a:lnTo>
                  <a:pt x="453106" y="547894"/>
                </a:lnTo>
                <a:moveTo>
                  <a:pt x="405457" y="206"/>
                </a:moveTo>
                <a:lnTo>
                  <a:pt x="500707" y="206"/>
                </a:lnTo>
                <a:lnTo>
                  <a:pt x="500707" y="190706"/>
                </a:lnTo>
                <a:lnTo>
                  <a:pt x="405457" y="190706"/>
                </a:lnTo>
                <a:close/>
                <a:moveTo>
                  <a:pt x="429293" y="440737"/>
                </a:moveTo>
                <a:lnTo>
                  <a:pt x="476918" y="440737"/>
                </a:lnTo>
                <a:lnTo>
                  <a:pt x="476918" y="488362"/>
                </a:lnTo>
                <a:lnTo>
                  <a:pt x="429293" y="488362"/>
                </a:lnTo>
                <a:close/>
                <a:moveTo>
                  <a:pt x="191168" y="166893"/>
                </a:moveTo>
                <a:lnTo>
                  <a:pt x="274512" y="166893"/>
                </a:lnTo>
                <a:moveTo>
                  <a:pt x="191168" y="285956"/>
                </a:moveTo>
                <a:lnTo>
                  <a:pt x="274512" y="285956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39" name="手繪多邊形: 圖案 138">
            <a:extLst>
              <a:ext uri="{FF2B5EF4-FFF2-40B4-BE49-F238E27FC236}">
                <a16:creationId xmlns:a16="http://schemas.microsoft.com/office/drawing/2014/main" id="{572D6BFF-0AF3-DE73-0D14-53114A8B325C}"/>
              </a:ext>
            </a:extLst>
          </p:cNvPr>
          <p:cNvSpPr/>
          <p:nvPr/>
        </p:nvSpPr>
        <p:spPr>
          <a:xfrm>
            <a:off x="10300536" y="2498430"/>
            <a:ext cx="680189" cy="680188"/>
          </a:xfrm>
          <a:custGeom>
            <a:avLst/>
            <a:gdLst>
              <a:gd name="connsiteX0" fmla="*/ 286610 w 547687"/>
              <a:gd name="connsiteY0" fmla="*/ 393803 h 547687"/>
              <a:gd name="connsiteX1" fmla="*/ 394457 w 547687"/>
              <a:gd name="connsiteY1" fmla="*/ 501650 h 547687"/>
              <a:gd name="connsiteX2" fmla="*/ 502304 w 547687"/>
              <a:gd name="connsiteY2" fmla="*/ 393803 h 547687"/>
              <a:gd name="connsiteX3" fmla="*/ 394457 w 547687"/>
              <a:gd name="connsiteY3" fmla="*/ 285956 h 547687"/>
              <a:gd name="connsiteX4" fmla="*/ 286610 w 547687"/>
              <a:gd name="connsiteY4" fmla="*/ 393803 h 547687"/>
              <a:gd name="connsiteX5" fmla="*/ 548548 w 547687"/>
              <a:gd name="connsiteY5" fmla="*/ 547894 h 547687"/>
              <a:gd name="connsiteX6" fmla="*/ 471205 w 547687"/>
              <a:gd name="connsiteY6" fmla="*/ 470551 h 547687"/>
              <a:gd name="connsiteX7" fmla="*/ 96110 w 547687"/>
              <a:gd name="connsiteY7" fmla="*/ 190706 h 547687"/>
              <a:gd name="connsiteX8" fmla="*/ 322329 w 547687"/>
              <a:gd name="connsiteY8" fmla="*/ 190706 h 547687"/>
              <a:gd name="connsiteX9" fmla="*/ 96110 w 547687"/>
              <a:gd name="connsiteY9" fmla="*/ 262144 h 547687"/>
              <a:gd name="connsiteX10" fmla="*/ 238985 w 547687"/>
              <a:gd name="connsiteY10" fmla="*/ 262144 h 547687"/>
              <a:gd name="connsiteX11" fmla="*/ 96110 w 547687"/>
              <a:gd name="connsiteY11" fmla="*/ 119269 h 547687"/>
              <a:gd name="connsiteX12" fmla="*/ 262798 w 547687"/>
              <a:gd name="connsiteY12" fmla="*/ 119269 h 547687"/>
              <a:gd name="connsiteX13" fmla="*/ 96110 w 547687"/>
              <a:gd name="connsiteY13" fmla="*/ 333581 h 547687"/>
              <a:gd name="connsiteX14" fmla="*/ 191360 w 547687"/>
              <a:gd name="connsiteY14" fmla="*/ 333581 h 547687"/>
              <a:gd name="connsiteX15" fmla="*/ 96110 w 547687"/>
              <a:gd name="connsiteY15" fmla="*/ 405019 h 547687"/>
              <a:gd name="connsiteX16" fmla="*/ 191360 w 547687"/>
              <a:gd name="connsiteY16" fmla="*/ 405019 h 547687"/>
              <a:gd name="connsiteX17" fmla="*/ 286610 w 547687"/>
              <a:gd name="connsiteY17" fmla="*/ 547894 h 547687"/>
              <a:gd name="connsiteX18" fmla="*/ 24673 w 547687"/>
              <a:gd name="connsiteY18" fmla="*/ 547894 h 547687"/>
              <a:gd name="connsiteX19" fmla="*/ 860 w 547687"/>
              <a:gd name="connsiteY19" fmla="*/ 524081 h 547687"/>
              <a:gd name="connsiteX20" fmla="*/ 860 w 547687"/>
              <a:gd name="connsiteY20" fmla="*/ 24019 h 547687"/>
              <a:gd name="connsiteX21" fmla="*/ 24673 w 547687"/>
              <a:gd name="connsiteY21" fmla="*/ 206 h 547687"/>
              <a:gd name="connsiteX22" fmla="*/ 341212 w 547687"/>
              <a:gd name="connsiteY22" fmla="*/ 206 h 547687"/>
              <a:gd name="connsiteX23" fmla="*/ 358048 w 547687"/>
              <a:gd name="connsiteY23" fmla="*/ 7183 h 547687"/>
              <a:gd name="connsiteX24" fmla="*/ 446320 w 547687"/>
              <a:gd name="connsiteY24" fmla="*/ 95456 h 547687"/>
              <a:gd name="connsiteX25" fmla="*/ 453298 w 547687"/>
              <a:gd name="connsiteY25" fmla="*/ 112291 h 547687"/>
              <a:gd name="connsiteX26" fmla="*/ 453298 w 547687"/>
              <a:gd name="connsiteY26" fmla="*/ 214519 h 5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7687" h="547687">
                <a:moveTo>
                  <a:pt x="286610" y="393803"/>
                </a:moveTo>
                <a:cubicBezTo>
                  <a:pt x="286610" y="453365"/>
                  <a:pt x="334895" y="501650"/>
                  <a:pt x="394457" y="501650"/>
                </a:cubicBezTo>
                <a:cubicBezTo>
                  <a:pt x="454019" y="501650"/>
                  <a:pt x="502304" y="453365"/>
                  <a:pt x="502304" y="393803"/>
                </a:cubicBezTo>
                <a:cubicBezTo>
                  <a:pt x="502304" y="334241"/>
                  <a:pt x="454019" y="285956"/>
                  <a:pt x="394457" y="285956"/>
                </a:cubicBezTo>
                <a:cubicBezTo>
                  <a:pt x="334895" y="285956"/>
                  <a:pt x="286610" y="334241"/>
                  <a:pt x="286610" y="393803"/>
                </a:cubicBezTo>
                <a:close/>
                <a:moveTo>
                  <a:pt x="548548" y="547894"/>
                </a:moveTo>
                <a:lnTo>
                  <a:pt x="471205" y="470551"/>
                </a:lnTo>
                <a:moveTo>
                  <a:pt x="96110" y="190706"/>
                </a:moveTo>
                <a:lnTo>
                  <a:pt x="322329" y="190706"/>
                </a:lnTo>
                <a:moveTo>
                  <a:pt x="96110" y="262144"/>
                </a:moveTo>
                <a:lnTo>
                  <a:pt x="238985" y="262144"/>
                </a:lnTo>
                <a:moveTo>
                  <a:pt x="96110" y="119269"/>
                </a:moveTo>
                <a:lnTo>
                  <a:pt x="262798" y="119269"/>
                </a:lnTo>
                <a:moveTo>
                  <a:pt x="96110" y="333581"/>
                </a:moveTo>
                <a:lnTo>
                  <a:pt x="191360" y="333581"/>
                </a:lnTo>
                <a:moveTo>
                  <a:pt x="96110" y="405019"/>
                </a:moveTo>
                <a:lnTo>
                  <a:pt x="191360" y="405019"/>
                </a:lnTo>
                <a:moveTo>
                  <a:pt x="286610" y="547894"/>
                </a:moveTo>
                <a:lnTo>
                  <a:pt x="24673" y="547894"/>
                </a:lnTo>
                <a:cubicBezTo>
                  <a:pt x="11521" y="547894"/>
                  <a:pt x="860" y="537232"/>
                  <a:pt x="860" y="524081"/>
                </a:cubicBezTo>
                <a:lnTo>
                  <a:pt x="860" y="24019"/>
                </a:lnTo>
                <a:cubicBezTo>
                  <a:pt x="860" y="10867"/>
                  <a:pt x="11521" y="206"/>
                  <a:pt x="24673" y="206"/>
                </a:cubicBezTo>
                <a:lnTo>
                  <a:pt x="341212" y="206"/>
                </a:lnTo>
                <a:cubicBezTo>
                  <a:pt x="347527" y="207"/>
                  <a:pt x="353583" y="2717"/>
                  <a:pt x="358048" y="7183"/>
                </a:cubicBezTo>
                <a:lnTo>
                  <a:pt x="446320" y="95456"/>
                </a:lnTo>
                <a:cubicBezTo>
                  <a:pt x="450787" y="99920"/>
                  <a:pt x="453297" y="105976"/>
                  <a:pt x="453298" y="112291"/>
                </a:cubicBezTo>
                <a:lnTo>
                  <a:pt x="453298" y="214519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40" name="手繪多邊形: 圖案 139">
            <a:extLst>
              <a:ext uri="{FF2B5EF4-FFF2-40B4-BE49-F238E27FC236}">
                <a16:creationId xmlns:a16="http://schemas.microsoft.com/office/drawing/2014/main" id="{D7CDBD7B-A5E7-7E80-EFE9-FB463F090F3F}"/>
              </a:ext>
            </a:extLst>
          </p:cNvPr>
          <p:cNvSpPr/>
          <p:nvPr/>
        </p:nvSpPr>
        <p:spPr>
          <a:xfrm>
            <a:off x="2351195" y="3870653"/>
            <a:ext cx="680189" cy="680188"/>
          </a:xfrm>
          <a:custGeom>
            <a:avLst/>
            <a:gdLst>
              <a:gd name="connsiteX0" fmla="*/ 250219 w 547687"/>
              <a:gd name="connsiteY0" fmla="*/ 309885 h 547687"/>
              <a:gd name="connsiteX1" fmla="*/ 274032 w 547687"/>
              <a:gd name="connsiteY1" fmla="*/ 333697 h 547687"/>
              <a:gd name="connsiteX2" fmla="*/ 297844 w 547687"/>
              <a:gd name="connsiteY2" fmla="*/ 309885 h 547687"/>
              <a:gd name="connsiteX3" fmla="*/ 274032 w 547687"/>
              <a:gd name="connsiteY3" fmla="*/ 286072 h 547687"/>
              <a:gd name="connsiteX4" fmla="*/ 250219 w 547687"/>
              <a:gd name="connsiteY4" fmla="*/ 309885 h 547687"/>
              <a:gd name="connsiteX5" fmla="*/ 294249 w 547687"/>
              <a:gd name="connsiteY5" fmla="*/ 217778 h 547687"/>
              <a:gd name="connsiteX6" fmla="*/ 301273 w 547687"/>
              <a:gd name="connsiteY6" fmla="*/ 240828 h 547687"/>
              <a:gd name="connsiteX7" fmla="*/ 319918 w 547687"/>
              <a:gd name="connsiteY7" fmla="*/ 251639 h 547687"/>
              <a:gd name="connsiteX8" fmla="*/ 343279 w 547687"/>
              <a:gd name="connsiteY8" fmla="*/ 246210 h 547687"/>
              <a:gd name="connsiteX9" fmla="*/ 366375 w 547687"/>
              <a:gd name="connsiteY9" fmla="*/ 256362 h 547687"/>
              <a:gd name="connsiteX10" fmla="*/ 363519 w 547687"/>
              <a:gd name="connsiteY10" fmla="*/ 281429 h 547687"/>
              <a:gd name="connsiteX11" fmla="*/ 347160 w 547687"/>
              <a:gd name="connsiteY11" fmla="*/ 299074 h 547687"/>
              <a:gd name="connsiteX12" fmla="*/ 347160 w 547687"/>
              <a:gd name="connsiteY12" fmla="*/ 320695 h 547687"/>
              <a:gd name="connsiteX13" fmla="*/ 363519 w 547687"/>
              <a:gd name="connsiteY13" fmla="*/ 338340 h 547687"/>
              <a:gd name="connsiteX14" fmla="*/ 366375 w 547687"/>
              <a:gd name="connsiteY14" fmla="*/ 363407 h 547687"/>
              <a:gd name="connsiteX15" fmla="*/ 343279 w 547687"/>
              <a:gd name="connsiteY15" fmla="*/ 373559 h 547687"/>
              <a:gd name="connsiteX16" fmla="*/ 319918 w 547687"/>
              <a:gd name="connsiteY16" fmla="*/ 368130 h 547687"/>
              <a:gd name="connsiteX17" fmla="*/ 301273 w 547687"/>
              <a:gd name="connsiteY17" fmla="*/ 378941 h 547687"/>
              <a:gd name="connsiteX18" fmla="*/ 294249 w 547687"/>
              <a:gd name="connsiteY18" fmla="*/ 401991 h 547687"/>
              <a:gd name="connsiteX19" fmla="*/ 274008 w 547687"/>
              <a:gd name="connsiteY19" fmla="*/ 417136 h 547687"/>
              <a:gd name="connsiteX20" fmla="*/ 253767 w 547687"/>
              <a:gd name="connsiteY20" fmla="*/ 401991 h 547687"/>
              <a:gd name="connsiteX21" fmla="*/ 246743 w 547687"/>
              <a:gd name="connsiteY21" fmla="*/ 378941 h 547687"/>
              <a:gd name="connsiteX22" fmla="*/ 228097 w 547687"/>
              <a:gd name="connsiteY22" fmla="*/ 368130 h 547687"/>
              <a:gd name="connsiteX23" fmla="*/ 204737 w 547687"/>
              <a:gd name="connsiteY23" fmla="*/ 373559 h 547687"/>
              <a:gd name="connsiteX24" fmla="*/ 181641 w 547687"/>
              <a:gd name="connsiteY24" fmla="*/ 363407 h 547687"/>
              <a:gd name="connsiteX25" fmla="*/ 184497 w 547687"/>
              <a:gd name="connsiteY25" fmla="*/ 338340 h 547687"/>
              <a:gd name="connsiteX26" fmla="*/ 200856 w 547687"/>
              <a:gd name="connsiteY26" fmla="*/ 320695 h 547687"/>
              <a:gd name="connsiteX27" fmla="*/ 200856 w 547687"/>
              <a:gd name="connsiteY27" fmla="*/ 299074 h 547687"/>
              <a:gd name="connsiteX28" fmla="*/ 184497 w 547687"/>
              <a:gd name="connsiteY28" fmla="*/ 281429 h 547687"/>
              <a:gd name="connsiteX29" fmla="*/ 181641 w 547687"/>
              <a:gd name="connsiteY29" fmla="*/ 256362 h 547687"/>
              <a:gd name="connsiteX30" fmla="*/ 204737 w 547687"/>
              <a:gd name="connsiteY30" fmla="*/ 246210 h 547687"/>
              <a:gd name="connsiteX31" fmla="*/ 228097 w 547687"/>
              <a:gd name="connsiteY31" fmla="*/ 251639 h 547687"/>
              <a:gd name="connsiteX32" fmla="*/ 246743 w 547687"/>
              <a:gd name="connsiteY32" fmla="*/ 240828 h 547687"/>
              <a:gd name="connsiteX33" fmla="*/ 253767 w 547687"/>
              <a:gd name="connsiteY33" fmla="*/ 217778 h 547687"/>
              <a:gd name="connsiteX34" fmla="*/ 274008 w 547687"/>
              <a:gd name="connsiteY34" fmla="*/ 202633 h 547687"/>
              <a:gd name="connsiteX35" fmla="*/ 294249 w 547687"/>
              <a:gd name="connsiteY35" fmla="*/ 217778 h 547687"/>
              <a:gd name="connsiteX36" fmla="*/ 232360 w 547687"/>
              <a:gd name="connsiteY36" fmla="*/ 41994 h 547687"/>
              <a:gd name="connsiteX37" fmla="*/ 274032 w 547687"/>
              <a:gd name="connsiteY37" fmla="*/ 83666 h 547687"/>
              <a:gd name="connsiteX38" fmla="*/ 315704 w 547687"/>
              <a:gd name="connsiteY38" fmla="*/ 41994 h 547687"/>
              <a:gd name="connsiteX39" fmla="*/ 274032 w 547687"/>
              <a:gd name="connsiteY39" fmla="*/ 322 h 547687"/>
              <a:gd name="connsiteX40" fmla="*/ 232360 w 547687"/>
              <a:gd name="connsiteY40" fmla="*/ 41994 h 547687"/>
              <a:gd name="connsiteX41" fmla="*/ 357376 w 547687"/>
              <a:gd name="connsiteY41" fmla="*/ 167010 h 547687"/>
              <a:gd name="connsiteX42" fmla="*/ 274032 w 547687"/>
              <a:gd name="connsiteY42" fmla="*/ 102251 h 547687"/>
              <a:gd name="connsiteX43" fmla="*/ 190688 w 547687"/>
              <a:gd name="connsiteY43" fmla="*/ 167010 h 547687"/>
              <a:gd name="connsiteX44" fmla="*/ 422860 w 547687"/>
              <a:gd name="connsiteY44" fmla="*/ 422994 h 547687"/>
              <a:gd name="connsiteX45" fmla="*/ 464532 w 547687"/>
              <a:gd name="connsiteY45" fmla="*/ 464666 h 547687"/>
              <a:gd name="connsiteX46" fmla="*/ 506204 w 547687"/>
              <a:gd name="connsiteY46" fmla="*/ 422994 h 547687"/>
              <a:gd name="connsiteX47" fmla="*/ 464532 w 547687"/>
              <a:gd name="connsiteY47" fmla="*/ 381322 h 547687"/>
              <a:gd name="connsiteX48" fmla="*/ 422860 w 547687"/>
              <a:gd name="connsiteY48" fmla="*/ 422994 h 547687"/>
              <a:gd name="connsiteX49" fmla="*/ 547876 w 547687"/>
              <a:gd name="connsiteY49" fmla="*/ 548010 h 547687"/>
              <a:gd name="connsiteX50" fmla="*/ 464532 w 547687"/>
              <a:gd name="connsiteY50" fmla="*/ 483251 h 547687"/>
              <a:gd name="connsiteX51" fmla="*/ 381188 w 547687"/>
              <a:gd name="connsiteY51" fmla="*/ 548010 h 547687"/>
              <a:gd name="connsiteX52" fmla="*/ 41860 w 547687"/>
              <a:gd name="connsiteY52" fmla="*/ 422994 h 547687"/>
              <a:gd name="connsiteX53" fmla="*/ 83532 w 547687"/>
              <a:gd name="connsiteY53" fmla="*/ 464666 h 547687"/>
              <a:gd name="connsiteX54" fmla="*/ 125204 w 547687"/>
              <a:gd name="connsiteY54" fmla="*/ 422994 h 547687"/>
              <a:gd name="connsiteX55" fmla="*/ 83532 w 547687"/>
              <a:gd name="connsiteY55" fmla="*/ 381322 h 547687"/>
              <a:gd name="connsiteX56" fmla="*/ 41860 w 547687"/>
              <a:gd name="connsiteY56" fmla="*/ 422994 h 547687"/>
              <a:gd name="connsiteX57" fmla="*/ 166876 w 547687"/>
              <a:gd name="connsiteY57" fmla="*/ 548010 h 547687"/>
              <a:gd name="connsiteX58" fmla="*/ 83532 w 547687"/>
              <a:gd name="connsiteY58" fmla="*/ 483251 h 547687"/>
              <a:gd name="connsiteX59" fmla="*/ 188 w 547687"/>
              <a:gd name="connsiteY59" fmla="*/ 548010 h 547687"/>
              <a:gd name="connsiteX60" fmla="*/ 346660 w 547687"/>
              <a:gd name="connsiteY60" fmla="*/ 488478 h 547687"/>
              <a:gd name="connsiteX61" fmla="*/ 201404 w 547687"/>
              <a:gd name="connsiteY61" fmla="*/ 488478 h 547687"/>
              <a:gd name="connsiteX62" fmla="*/ 375187 w 547687"/>
              <a:gd name="connsiteY62" fmla="*/ 71760 h 547687"/>
              <a:gd name="connsiteX63" fmla="*/ 497441 w 547687"/>
              <a:gd name="connsiteY63" fmla="*/ 309885 h 547687"/>
              <a:gd name="connsiteX64" fmla="*/ 50623 w 547687"/>
              <a:gd name="connsiteY64" fmla="*/ 309885 h 547687"/>
              <a:gd name="connsiteX65" fmla="*/ 172924 w 547687"/>
              <a:gd name="connsiteY65" fmla="*/ 71760 h 5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7687" h="547687">
                <a:moveTo>
                  <a:pt x="250219" y="309885"/>
                </a:moveTo>
                <a:cubicBezTo>
                  <a:pt x="250219" y="323036"/>
                  <a:pt x="260881" y="333697"/>
                  <a:pt x="274032" y="333697"/>
                </a:cubicBezTo>
                <a:cubicBezTo>
                  <a:pt x="287183" y="333697"/>
                  <a:pt x="297844" y="323036"/>
                  <a:pt x="297844" y="309885"/>
                </a:cubicBezTo>
                <a:cubicBezTo>
                  <a:pt x="297844" y="296733"/>
                  <a:pt x="287183" y="286072"/>
                  <a:pt x="274032" y="286072"/>
                </a:cubicBezTo>
                <a:cubicBezTo>
                  <a:pt x="260881" y="286072"/>
                  <a:pt x="250219" y="296733"/>
                  <a:pt x="250219" y="309885"/>
                </a:cubicBezTo>
                <a:close/>
                <a:moveTo>
                  <a:pt x="294249" y="217778"/>
                </a:moveTo>
                <a:lnTo>
                  <a:pt x="301273" y="240828"/>
                </a:lnTo>
                <a:cubicBezTo>
                  <a:pt x="303679" y="248773"/>
                  <a:pt x="311828" y="253498"/>
                  <a:pt x="319918" y="251639"/>
                </a:cubicBezTo>
                <a:lnTo>
                  <a:pt x="343279" y="246210"/>
                </a:lnTo>
                <a:cubicBezTo>
                  <a:pt x="352370" y="244169"/>
                  <a:pt x="361731" y="248283"/>
                  <a:pt x="366375" y="256362"/>
                </a:cubicBezTo>
                <a:cubicBezTo>
                  <a:pt x="371017" y="264441"/>
                  <a:pt x="369860" y="274601"/>
                  <a:pt x="363519" y="281429"/>
                </a:cubicBezTo>
                <a:lnTo>
                  <a:pt x="347160" y="299074"/>
                </a:lnTo>
                <a:cubicBezTo>
                  <a:pt x="341520" y="305177"/>
                  <a:pt x="341520" y="314592"/>
                  <a:pt x="347160" y="320695"/>
                </a:cubicBezTo>
                <a:lnTo>
                  <a:pt x="363519" y="338340"/>
                </a:lnTo>
                <a:cubicBezTo>
                  <a:pt x="369860" y="345168"/>
                  <a:pt x="371017" y="355328"/>
                  <a:pt x="366375" y="363407"/>
                </a:cubicBezTo>
                <a:cubicBezTo>
                  <a:pt x="361731" y="371486"/>
                  <a:pt x="352370" y="375601"/>
                  <a:pt x="343279" y="373559"/>
                </a:cubicBezTo>
                <a:lnTo>
                  <a:pt x="319918" y="368130"/>
                </a:lnTo>
                <a:cubicBezTo>
                  <a:pt x="311828" y="366271"/>
                  <a:pt x="303679" y="370996"/>
                  <a:pt x="301273" y="378941"/>
                </a:cubicBezTo>
                <a:lnTo>
                  <a:pt x="294249" y="401991"/>
                </a:lnTo>
                <a:cubicBezTo>
                  <a:pt x="291607" y="410970"/>
                  <a:pt x="283367" y="417136"/>
                  <a:pt x="274008" y="417136"/>
                </a:cubicBezTo>
                <a:cubicBezTo>
                  <a:pt x="264649" y="417136"/>
                  <a:pt x="256408" y="410970"/>
                  <a:pt x="253767" y="401991"/>
                </a:cubicBezTo>
                <a:lnTo>
                  <a:pt x="246743" y="378941"/>
                </a:lnTo>
                <a:cubicBezTo>
                  <a:pt x="244337" y="370996"/>
                  <a:pt x="236188" y="366271"/>
                  <a:pt x="228097" y="368130"/>
                </a:cubicBezTo>
                <a:lnTo>
                  <a:pt x="204737" y="373559"/>
                </a:lnTo>
                <a:cubicBezTo>
                  <a:pt x="195646" y="375601"/>
                  <a:pt x="186285" y="371486"/>
                  <a:pt x="181641" y="363407"/>
                </a:cubicBezTo>
                <a:cubicBezTo>
                  <a:pt x="176999" y="355328"/>
                  <a:pt x="178156" y="345168"/>
                  <a:pt x="184497" y="338340"/>
                </a:cubicBezTo>
                <a:lnTo>
                  <a:pt x="200856" y="320695"/>
                </a:lnTo>
                <a:cubicBezTo>
                  <a:pt x="206496" y="314592"/>
                  <a:pt x="206496" y="305177"/>
                  <a:pt x="200856" y="299074"/>
                </a:cubicBezTo>
                <a:lnTo>
                  <a:pt x="184497" y="281429"/>
                </a:lnTo>
                <a:cubicBezTo>
                  <a:pt x="178156" y="274601"/>
                  <a:pt x="176999" y="264441"/>
                  <a:pt x="181641" y="256362"/>
                </a:cubicBezTo>
                <a:cubicBezTo>
                  <a:pt x="186285" y="248283"/>
                  <a:pt x="195646" y="244169"/>
                  <a:pt x="204737" y="246210"/>
                </a:cubicBezTo>
                <a:lnTo>
                  <a:pt x="228097" y="251639"/>
                </a:lnTo>
                <a:cubicBezTo>
                  <a:pt x="236188" y="253498"/>
                  <a:pt x="244337" y="248773"/>
                  <a:pt x="246743" y="240828"/>
                </a:cubicBezTo>
                <a:lnTo>
                  <a:pt x="253767" y="217778"/>
                </a:lnTo>
                <a:cubicBezTo>
                  <a:pt x="256408" y="208799"/>
                  <a:pt x="264649" y="202633"/>
                  <a:pt x="274008" y="202633"/>
                </a:cubicBezTo>
                <a:cubicBezTo>
                  <a:pt x="283367" y="202633"/>
                  <a:pt x="291607" y="208799"/>
                  <a:pt x="294249" y="217778"/>
                </a:cubicBezTo>
                <a:close/>
                <a:moveTo>
                  <a:pt x="232360" y="41994"/>
                </a:moveTo>
                <a:cubicBezTo>
                  <a:pt x="232360" y="65008"/>
                  <a:pt x="251017" y="83666"/>
                  <a:pt x="274032" y="83666"/>
                </a:cubicBezTo>
                <a:cubicBezTo>
                  <a:pt x="297046" y="83666"/>
                  <a:pt x="315704" y="65008"/>
                  <a:pt x="315704" y="41994"/>
                </a:cubicBezTo>
                <a:cubicBezTo>
                  <a:pt x="315704" y="18980"/>
                  <a:pt x="297046" y="322"/>
                  <a:pt x="274032" y="322"/>
                </a:cubicBezTo>
                <a:cubicBezTo>
                  <a:pt x="251017" y="322"/>
                  <a:pt x="232360" y="18980"/>
                  <a:pt x="232360" y="41994"/>
                </a:cubicBezTo>
                <a:close/>
                <a:moveTo>
                  <a:pt x="357376" y="167010"/>
                </a:moveTo>
                <a:cubicBezTo>
                  <a:pt x="347661" y="128911"/>
                  <a:pt x="313349" y="102251"/>
                  <a:pt x="274032" y="102251"/>
                </a:cubicBezTo>
                <a:cubicBezTo>
                  <a:pt x="234714" y="102251"/>
                  <a:pt x="200403" y="128911"/>
                  <a:pt x="190688" y="167010"/>
                </a:cubicBezTo>
                <a:moveTo>
                  <a:pt x="422860" y="422994"/>
                </a:moveTo>
                <a:cubicBezTo>
                  <a:pt x="422860" y="446008"/>
                  <a:pt x="441517" y="464666"/>
                  <a:pt x="464532" y="464666"/>
                </a:cubicBezTo>
                <a:cubicBezTo>
                  <a:pt x="487546" y="464666"/>
                  <a:pt x="506204" y="446008"/>
                  <a:pt x="506204" y="422994"/>
                </a:cubicBezTo>
                <a:cubicBezTo>
                  <a:pt x="506204" y="399980"/>
                  <a:pt x="487546" y="381322"/>
                  <a:pt x="464532" y="381322"/>
                </a:cubicBezTo>
                <a:cubicBezTo>
                  <a:pt x="441517" y="381322"/>
                  <a:pt x="422860" y="399980"/>
                  <a:pt x="422860" y="422994"/>
                </a:cubicBezTo>
                <a:close/>
                <a:moveTo>
                  <a:pt x="547876" y="548010"/>
                </a:moveTo>
                <a:cubicBezTo>
                  <a:pt x="538161" y="509911"/>
                  <a:pt x="503849" y="483251"/>
                  <a:pt x="464532" y="483251"/>
                </a:cubicBezTo>
                <a:cubicBezTo>
                  <a:pt x="425214" y="483251"/>
                  <a:pt x="390903" y="509911"/>
                  <a:pt x="381188" y="548010"/>
                </a:cubicBezTo>
                <a:moveTo>
                  <a:pt x="41860" y="422994"/>
                </a:moveTo>
                <a:cubicBezTo>
                  <a:pt x="41860" y="446008"/>
                  <a:pt x="60517" y="464666"/>
                  <a:pt x="83532" y="464666"/>
                </a:cubicBezTo>
                <a:cubicBezTo>
                  <a:pt x="106546" y="464666"/>
                  <a:pt x="125204" y="446008"/>
                  <a:pt x="125204" y="422994"/>
                </a:cubicBezTo>
                <a:cubicBezTo>
                  <a:pt x="125204" y="399980"/>
                  <a:pt x="106546" y="381322"/>
                  <a:pt x="83532" y="381322"/>
                </a:cubicBezTo>
                <a:cubicBezTo>
                  <a:pt x="60517" y="381322"/>
                  <a:pt x="41860" y="399980"/>
                  <a:pt x="41860" y="422994"/>
                </a:cubicBezTo>
                <a:close/>
                <a:moveTo>
                  <a:pt x="166876" y="548010"/>
                </a:moveTo>
                <a:cubicBezTo>
                  <a:pt x="157161" y="509911"/>
                  <a:pt x="122849" y="483251"/>
                  <a:pt x="83532" y="483251"/>
                </a:cubicBezTo>
                <a:cubicBezTo>
                  <a:pt x="44214" y="483251"/>
                  <a:pt x="9903" y="509911"/>
                  <a:pt x="188" y="548010"/>
                </a:cubicBezTo>
                <a:moveTo>
                  <a:pt x="346660" y="488478"/>
                </a:moveTo>
                <a:cubicBezTo>
                  <a:pt x="299542" y="504347"/>
                  <a:pt x="248522" y="504347"/>
                  <a:pt x="201404" y="488478"/>
                </a:cubicBezTo>
                <a:moveTo>
                  <a:pt x="375187" y="71760"/>
                </a:moveTo>
                <a:cubicBezTo>
                  <a:pt x="463486" y="116002"/>
                  <a:pt x="512949" y="212348"/>
                  <a:pt x="497441" y="309885"/>
                </a:cubicBezTo>
                <a:moveTo>
                  <a:pt x="50623" y="309885"/>
                </a:moveTo>
                <a:cubicBezTo>
                  <a:pt x="35114" y="212334"/>
                  <a:pt x="84601" y="115981"/>
                  <a:pt x="172924" y="71760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141" name="手繪多邊形: 圖案 140">
            <a:extLst>
              <a:ext uri="{FF2B5EF4-FFF2-40B4-BE49-F238E27FC236}">
                <a16:creationId xmlns:a16="http://schemas.microsoft.com/office/drawing/2014/main" id="{1B3C3426-BA26-B5C6-1F93-0B96E2ECE360}"/>
              </a:ext>
            </a:extLst>
          </p:cNvPr>
          <p:cNvSpPr/>
          <p:nvPr/>
        </p:nvSpPr>
        <p:spPr>
          <a:xfrm>
            <a:off x="4756010" y="3899423"/>
            <a:ext cx="483703" cy="680238"/>
          </a:xfrm>
          <a:custGeom>
            <a:avLst/>
            <a:gdLst>
              <a:gd name="connsiteX0" fmla="*/ 380 w 389477"/>
              <a:gd name="connsiteY0" fmla="*/ 73375 h 547727"/>
              <a:gd name="connsiteX1" fmla="*/ 73413 w 389477"/>
              <a:gd name="connsiteY1" fmla="*/ 146428 h 547727"/>
              <a:gd name="connsiteX2" fmla="*/ 146446 w 389477"/>
              <a:gd name="connsiteY2" fmla="*/ 73375 h 547727"/>
              <a:gd name="connsiteX3" fmla="*/ 73413 w 389477"/>
              <a:gd name="connsiteY3" fmla="*/ 322 h 547727"/>
              <a:gd name="connsiteX4" fmla="*/ 380 w 389477"/>
              <a:gd name="connsiteY4" fmla="*/ 73375 h 547727"/>
              <a:gd name="connsiteX5" fmla="*/ 380 w 389477"/>
              <a:gd name="connsiteY5" fmla="*/ 474997 h 547727"/>
              <a:gd name="connsiteX6" fmla="*/ 73413 w 389477"/>
              <a:gd name="connsiteY6" fmla="*/ 548050 h 547727"/>
              <a:gd name="connsiteX7" fmla="*/ 146446 w 389477"/>
              <a:gd name="connsiteY7" fmla="*/ 474997 h 547727"/>
              <a:gd name="connsiteX8" fmla="*/ 73413 w 389477"/>
              <a:gd name="connsiteY8" fmla="*/ 401944 h 547727"/>
              <a:gd name="connsiteX9" fmla="*/ 380 w 389477"/>
              <a:gd name="connsiteY9" fmla="*/ 474997 h 547727"/>
              <a:gd name="connsiteX10" fmla="*/ 243791 w 389477"/>
              <a:gd name="connsiteY10" fmla="*/ 146384 h 547727"/>
              <a:gd name="connsiteX11" fmla="*/ 316824 w 389477"/>
              <a:gd name="connsiteY11" fmla="*/ 219437 h 547727"/>
              <a:gd name="connsiteX12" fmla="*/ 389857 w 389477"/>
              <a:gd name="connsiteY12" fmla="*/ 146384 h 547727"/>
              <a:gd name="connsiteX13" fmla="*/ 316824 w 389477"/>
              <a:gd name="connsiteY13" fmla="*/ 73331 h 547727"/>
              <a:gd name="connsiteX14" fmla="*/ 243791 w 389477"/>
              <a:gd name="connsiteY14" fmla="*/ 146384 h 547727"/>
              <a:gd name="connsiteX15" fmla="*/ 73413 w 389477"/>
              <a:gd name="connsiteY15" fmla="*/ 146384 h 547727"/>
              <a:gd name="connsiteX16" fmla="*/ 73413 w 389477"/>
              <a:gd name="connsiteY16" fmla="*/ 401987 h 547727"/>
              <a:gd name="connsiteX17" fmla="*/ 316824 w 389477"/>
              <a:gd name="connsiteY17" fmla="*/ 219417 h 547727"/>
              <a:gd name="connsiteX18" fmla="*/ 219455 w 389477"/>
              <a:gd name="connsiteY18" fmla="*/ 316786 h 547727"/>
              <a:gd name="connsiteX19" fmla="*/ 146446 w 389477"/>
              <a:gd name="connsiteY19" fmla="*/ 316786 h 547727"/>
              <a:gd name="connsiteX20" fmla="*/ 73413 w 389477"/>
              <a:gd name="connsiteY20" fmla="*/ 389819 h 54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9477" h="547727">
                <a:moveTo>
                  <a:pt x="380" y="73375"/>
                </a:moveTo>
                <a:cubicBezTo>
                  <a:pt x="369" y="113718"/>
                  <a:pt x="33070" y="146428"/>
                  <a:pt x="73413" y="146428"/>
                </a:cubicBezTo>
                <a:cubicBezTo>
                  <a:pt x="113756" y="146428"/>
                  <a:pt x="146457" y="113718"/>
                  <a:pt x="146446" y="73375"/>
                </a:cubicBezTo>
                <a:cubicBezTo>
                  <a:pt x="146457" y="33032"/>
                  <a:pt x="113756" y="322"/>
                  <a:pt x="73413" y="322"/>
                </a:cubicBezTo>
                <a:cubicBezTo>
                  <a:pt x="33070" y="322"/>
                  <a:pt x="369" y="33032"/>
                  <a:pt x="380" y="73375"/>
                </a:cubicBezTo>
                <a:moveTo>
                  <a:pt x="380" y="474997"/>
                </a:moveTo>
                <a:cubicBezTo>
                  <a:pt x="369" y="515340"/>
                  <a:pt x="33070" y="548050"/>
                  <a:pt x="73413" y="548050"/>
                </a:cubicBezTo>
                <a:cubicBezTo>
                  <a:pt x="113756" y="548050"/>
                  <a:pt x="146457" y="515340"/>
                  <a:pt x="146446" y="474997"/>
                </a:cubicBezTo>
                <a:cubicBezTo>
                  <a:pt x="146457" y="434653"/>
                  <a:pt x="113756" y="401944"/>
                  <a:pt x="73413" y="401944"/>
                </a:cubicBezTo>
                <a:cubicBezTo>
                  <a:pt x="33070" y="401944"/>
                  <a:pt x="369" y="434653"/>
                  <a:pt x="380" y="474997"/>
                </a:cubicBezTo>
                <a:moveTo>
                  <a:pt x="243791" y="146384"/>
                </a:moveTo>
                <a:cubicBezTo>
                  <a:pt x="243780" y="186727"/>
                  <a:pt x="276481" y="219437"/>
                  <a:pt x="316824" y="219437"/>
                </a:cubicBezTo>
                <a:cubicBezTo>
                  <a:pt x="357167" y="219437"/>
                  <a:pt x="389869" y="186727"/>
                  <a:pt x="389857" y="146384"/>
                </a:cubicBezTo>
                <a:cubicBezTo>
                  <a:pt x="389869" y="106041"/>
                  <a:pt x="357167" y="73331"/>
                  <a:pt x="316824" y="73331"/>
                </a:cubicBezTo>
                <a:cubicBezTo>
                  <a:pt x="276481" y="73331"/>
                  <a:pt x="243780" y="106041"/>
                  <a:pt x="243791" y="146384"/>
                </a:cubicBezTo>
                <a:moveTo>
                  <a:pt x="73413" y="146384"/>
                </a:moveTo>
                <a:lnTo>
                  <a:pt x="73413" y="401987"/>
                </a:lnTo>
                <a:moveTo>
                  <a:pt x="316824" y="219417"/>
                </a:moveTo>
                <a:cubicBezTo>
                  <a:pt x="316824" y="273192"/>
                  <a:pt x="273230" y="316786"/>
                  <a:pt x="219455" y="316786"/>
                </a:cubicBezTo>
                <a:lnTo>
                  <a:pt x="146446" y="316786"/>
                </a:lnTo>
                <a:cubicBezTo>
                  <a:pt x="106111" y="316786"/>
                  <a:pt x="73413" y="349485"/>
                  <a:pt x="73413" y="389819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142" name="手繪多邊形: 圖案 141">
            <a:extLst>
              <a:ext uri="{FF2B5EF4-FFF2-40B4-BE49-F238E27FC236}">
                <a16:creationId xmlns:a16="http://schemas.microsoft.com/office/drawing/2014/main" id="{2497D757-296A-9482-0ACE-7DAA36B80530}"/>
              </a:ext>
            </a:extLst>
          </p:cNvPr>
          <p:cNvSpPr/>
          <p:nvPr/>
        </p:nvSpPr>
        <p:spPr>
          <a:xfrm>
            <a:off x="6923249" y="3895731"/>
            <a:ext cx="621042" cy="680228"/>
          </a:xfrm>
          <a:custGeom>
            <a:avLst/>
            <a:gdLst>
              <a:gd name="connsiteX0" fmla="*/ 107728 w 500062"/>
              <a:gd name="connsiteY0" fmla="*/ 227257 h 547719"/>
              <a:gd name="connsiteX1" fmla="*/ 215575 w 500062"/>
              <a:gd name="connsiteY1" fmla="*/ 335104 h 547719"/>
              <a:gd name="connsiteX2" fmla="*/ 323422 w 500062"/>
              <a:gd name="connsiteY2" fmla="*/ 227257 h 547719"/>
              <a:gd name="connsiteX3" fmla="*/ 215575 w 500062"/>
              <a:gd name="connsiteY3" fmla="*/ 119411 h 547719"/>
              <a:gd name="connsiteX4" fmla="*/ 107728 w 500062"/>
              <a:gd name="connsiteY4" fmla="*/ 227257 h 547719"/>
              <a:gd name="connsiteX5" fmla="*/ 369666 w 500062"/>
              <a:gd name="connsiteY5" fmla="*/ 381348 h 547719"/>
              <a:gd name="connsiteX6" fmla="*/ 291847 w 500062"/>
              <a:gd name="connsiteY6" fmla="*/ 303529 h 547719"/>
              <a:gd name="connsiteX7" fmla="*/ 572 w 500062"/>
              <a:gd name="connsiteY7" fmla="*/ 78334 h 547719"/>
              <a:gd name="connsiteX8" fmla="*/ 572 w 500062"/>
              <a:gd name="connsiteY8" fmla="*/ 260190 h 547719"/>
              <a:gd name="connsiteX9" fmla="*/ 196287 w 500062"/>
              <a:gd name="connsiteY9" fmla="*/ 533272 h 547719"/>
              <a:gd name="connsiteX10" fmla="*/ 222981 w 500062"/>
              <a:gd name="connsiteY10" fmla="*/ 543130 h 547719"/>
              <a:gd name="connsiteX11" fmla="*/ 278226 w 500062"/>
              <a:gd name="connsiteY11" fmla="*/ 543130 h 547719"/>
              <a:gd name="connsiteX12" fmla="*/ 304920 w 500062"/>
              <a:gd name="connsiteY12" fmla="*/ 533272 h 547719"/>
              <a:gd name="connsiteX13" fmla="*/ 500635 w 500062"/>
              <a:gd name="connsiteY13" fmla="*/ 260190 h 547719"/>
              <a:gd name="connsiteX14" fmla="*/ 500635 w 500062"/>
              <a:gd name="connsiteY14" fmla="*/ 78334 h 547719"/>
              <a:gd name="connsiteX15" fmla="*/ 478394 w 500062"/>
              <a:gd name="connsiteY15" fmla="*/ 44854 h 547719"/>
              <a:gd name="connsiteX16" fmla="*/ 250603 w 500062"/>
              <a:gd name="connsiteY16" fmla="*/ 348 h 547719"/>
              <a:gd name="connsiteX17" fmla="*/ 22813 w 500062"/>
              <a:gd name="connsiteY17" fmla="*/ 44854 h 547719"/>
              <a:gd name="connsiteX18" fmla="*/ 572 w 500062"/>
              <a:gd name="connsiteY18" fmla="*/ 78334 h 54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0062" h="547719">
                <a:moveTo>
                  <a:pt x="107728" y="227257"/>
                </a:moveTo>
                <a:cubicBezTo>
                  <a:pt x="107728" y="286819"/>
                  <a:pt x="156013" y="335104"/>
                  <a:pt x="215575" y="335104"/>
                </a:cubicBezTo>
                <a:cubicBezTo>
                  <a:pt x="275137" y="335104"/>
                  <a:pt x="323422" y="286819"/>
                  <a:pt x="323422" y="227257"/>
                </a:cubicBezTo>
                <a:cubicBezTo>
                  <a:pt x="323422" y="167696"/>
                  <a:pt x="275137" y="119411"/>
                  <a:pt x="215575" y="119411"/>
                </a:cubicBezTo>
                <a:cubicBezTo>
                  <a:pt x="156013" y="119411"/>
                  <a:pt x="107728" y="167696"/>
                  <a:pt x="107728" y="227257"/>
                </a:cubicBezTo>
                <a:close/>
                <a:moveTo>
                  <a:pt x="369666" y="381348"/>
                </a:moveTo>
                <a:lnTo>
                  <a:pt x="291847" y="303529"/>
                </a:lnTo>
                <a:moveTo>
                  <a:pt x="572" y="78334"/>
                </a:moveTo>
                <a:lnTo>
                  <a:pt x="572" y="260190"/>
                </a:lnTo>
                <a:cubicBezTo>
                  <a:pt x="2006" y="383281"/>
                  <a:pt x="80185" y="492364"/>
                  <a:pt x="196287" y="533272"/>
                </a:cubicBezTo>
                <a:lnTo>
                  <a:pt x="222981" y="543130"/>
                </a:lnTo>
                <a:cubicBezTo>
                  <a:pt x="240813" y="549679"/>
                  <a:pt x="260393" y="549679"/>
                  <a:pt x="278226" y="543130"/>
                </a:cubicBezTo>
                <a:lnTo>
                  <a:pt x="304920" y="533272"/>
                </a:lnTo>
                <a:cubicBezTo>
                  <a:pt x="421022" y="492364"/>
                  <a:pt x="499201" y="383281"/>
                  <a:pt x="500635" y="260190"/>
                </a:cubicBezTo>
                <a:lnTo>
                  <a:pt x="500635" y="78334"/>
                </a:lnTo>
                <a:cubicBezTo>
                  <a:pt x="500586" y="63729"/>
                  <a:pt x="491837" y="50560"/>
                  <a:pt x="478394" y="44854"/>
                </a:cubicBezTo>
                <a:cubicBezTo>
                  <a:pt x="406261" y="14746"/>
                  <a:pt x="328764" y="-395"/>
                  <a:pt x="250603" y="348"/>
                </a:cubicBezTo>
                <a:cubicBezTo>
                  <a:pt x="172443" y="-395"/>
                  <a:pt x="94946" y="14746"/>
                  <a:pt x="22813" y="44854"/>
                </a:cubicBezTo>
                <a:cubicBezTo>
                  <a:pt x="9369" y="50560"/>
                  <a:pt x="621" y="63729"/>
                  <a:pt x="572" y="78334"/>
                </a:cubicBez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143" name="手繪多邊形: 圖案 142">
            <a:extLst>
              <a:ext uri="{FF2B5EF4-FFF2-40B4-BE49-F238E27FC236}">
                <a16:creationId xmlns:a16="http://schemas.microsoft.com/office/drawing/2014/main" id="{31A71290-C29B-6BE6-0958-EC1B3EEA82C2}"/>
              </a:ext>
            </a:extLst>
          </p:cNvPr>
          <p:cNvSpPr/>
          <p:nvPr/>
        </p:nvSpPr>
        <p:spPr>
          <a:xfrm>
            <a:off x="9179410" y="3959830"/>
            <a:ext cx="650616" cy="591011"/>
          </a:xfrm>
          <a:custGeom>
            <a:avLst/>
            <a:gdLst>
              <a:gd name="connsiteX0" fmla="*/ 262702 w 523875"/>
              <a:gd name="connsiteY0" fmla="*/ 83297 h 475881"/>
              <a:gd name="connsiteX1" fmla="*/ 500065 w 523875"/>
              <a:gd name="connsiteY1" fmla="*/ 334 h 475881"/>
              <a:gd name="connsiteX2" fmla="*/ 517397 w 523875"/>
              <a:gd name="connsiteY2" fmla="*/ 7033 h 475881"/>
              <a:gd name="connsiteX3" fmla="*/ 524639 w 523875"/>
              <a:gd name="connsiteY3" fmla="*/ 24147 h 475881"/>
              <a:gd name="connsiteX4" fmla="*/ 524639 w 523875"/>
              <a:gd name="connsiteY4" fmla="*/ 369428 h 475881"/>
              <a:gd name="connsiteX5" fmla="*/ 501541 w 523875"/>
              <a:gd name="connsiteY5" fmla="*/ 393241 h 475881"/>
              <a:gd name="connsiteX6" fmla="*/ 262702 w 523875"/>
              <a:gd name="connsiteY6" fmla="*/ 476203 h 475881"/>
              <a:gd name="connsiteX7" fmla="*/ 23862 w 523875"/>
              <a:gd name="connsiteY7" fmla="*/ 393193 h 475881"/>
              <a:gd name="connsiteX8" fmla="*/ 764 w 523875"/>
              <a:gd name="connsiteY8" fmla="*/ 369380 h 475881"/>
              <a:gd name="connsiteX9" fmla="*/ 764 w 523875"/>
              <a:gd name="connsiteY9" fmla="*/ 24147 h 475881"/>
              <a:gd name="connsiteX10" fmla="*/ 8006 w 523875"/>
              <a:gd name="connsiteY10" fmla="*/ 7033 h 475881"/>
              <a:gd name="connsiteX11" fmla="*/ 25339 w 523875"/>
              <a:gd name="connsiteY11" fmla="*/ 334 h 475881"/>
              <a:gd name="connsiteX12" fmla="*/ 262702 w 523875"/>
              <a:gd name="connsiteY12" fmla="*/ 83297 h 475881"/>
              <a:gd name="connsiteX13" fmla="*/ 262702 w 523875"/>
              <a:gd name="connsiteY13" fmla="*/ 83297 h 475881"/>
              <a:gd name="connsiteX14" fmla="*/ 262702 w 523875"/>
              <a:gd name="connsiteY14" fmla="*/ 473227 h 475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3875" h="475881">
                <a:moveTo>
                  <a:pt x="262702" y="83297"/>
                </a:moveTo>
                <a:cubicBezTo>
                  <a:pt x="262702" y="39982"/>
                  <a:pt x="371191" y="4406"/>
                  <a:pt x="500065" y="334"/>
                </a:cubicBezTo>
                <a:cubicBezTo>
                  <a:pt x="506511" y="128"/>
                  <a:pt x="512765" y="2545"/>
                  <a:pt x="517397" y="7033"/>
                </a:cubicBezTo>
                <a:cubicBezTo>
                  <a:pt x="522029" y="11521"/>
                  <a:pt x="524643" y="17697"/>
                  <a:pt x="524639" y="24147"/>
                </a:cubicBezTo>
                <a:lnTo>
                  <a:pt x="524639" y="369428"/>
                </a:lnTo>
                <a:cubicBezTo>
                  <a:pt x="524645" y="382305"/>
                  <a:pt x="514412" y="392854"/>
                  <a:pt x="501541" y="393241"/>
                </a:cubicBezTo>
                <a:cubicBezTo>
                  <a:pt x="372025" y="397050"/>
                  <a:pt x="262702" y="432722"/>
                  <a:pt x="262702" y="476203"/>
                </a:cubicBezTo>
                <a:cubicBezTo>
                  <a:pt x="262702" y="432722"/>
                  <a:pt x="153378" y="397050"/>
                  <a:pt x="23862" y="393193"/>
                </a:cubicBezTo>
                <a:cubicBezTo>
                  <a:pt x="10991" y="392806"/>
                  <a:pt x="758" y="382257"/>
                  <a:pt x="764" y="369380"/>
                </a:cubicBezTo>
                <a:lnTo>
                  <a:pt x="764" y="24147"/>
                </a:lnTo>
                <a:cubicBezTo>
                  <a:pt x="761" y="17697"/>
                  <a:pt x="3374" y="11521"/>
                  <a:pt x="8006" y="7033"/>
                </a:cubicBezTo>
                <a:cubicBezTo>
                  <a:pt x="12638" y="2545"/>
                  <a:pt x="18892" y="128"/>
                  <a:pt x="25339" y="334"/>
                </a:cubicBezTo>
                <a:cubicBezTo>
                  <a:pt x="154188" y="4406"/>
                  <a:pt x="262702" y="39982"/>
                  <a:pt x="262702" y="83297"/>
                </a:cubicBezTo>
                <a:close/>
                <a:moveTo>
                  <a:pt x="262702" y="83297"/>
                </a:moveTo>
                <a:lnTo>
                  <a:pt x="262702" y="473227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2AE85F6-2847-234D-65A7-3BFFE9E6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Azure DevOps MCP Tools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85EE5C-8468-12DB-BBDF-B2A69D27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68152-2ADC-56BC-7D82-0235D1ED0D6F}"/>
              </a:ext>
            </a:extLst>
          </p:cNvPr>
          <p:cNvSpPr/>
          <p:nvPr/>
        </p:nvSpPr>
        <p:spPr>
          <a:xfrm>
            <a:off x="660887" y="1849704"/>
            <a:ext cx="1840091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查詢專案、團隊與身份識別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86629-5872-ABA8-1566-D6E5470104C9}"/>
              </a:ext>
            </a:extLst>
          </p:cNvPr>
          <p:cNvSpPr/>
          <p:nvPr/>
        </p:nvSpPr>
        <p:spPr>
          <a:xfrm>
            <a:off x="2968532" y="1849704"/>
            <a:ext cx="1725432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查詢、更新與</a:t>
            </a:r>
            <a:endParaRPr lang="en-US" altLang="zh-TW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建立工作項目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8D3E24-D099-496B-1CFA-3B0D0A4DC1AB}"/>
              </a:ext>
            </a:extLst>
          </p:cNvPr>
          <p:cNvSpPr/>
          <p:nvPr/>
        </p:nvSpPr>
        <p:spPr>
          <a:xfrm>
            <a:off x="5161518" y="1849704"/>
            <a:ext cx="1725432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啟動腳本與</a:t>
            </a:r>
            <a:b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查詢執行結果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4654E6-550A-517C-AC49-BA8BAEEE00DD}"/>
              </a:ext>
            </a:extLst>
          </p:cNvPr>
          <p:cNvSpPr/>
          <p:nvPr/>
        </p:nvSpPr>
        <p:spPr>
          <a:xfrm>
            <a:off x="7354504" y="1849704"/>
            <a:ext cx="1824906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建立測試計畫</a:t>
            </a:r>
            <a:endParaRPr lang="en-US" altLang="zh-TW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查詢測試結果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43B986-0B0C-4633-EBE3-59E61A16690F}"/>
              </a:ext>
            </a:extLst>
          </p:cNvPr>
          <p:cNvSpPr/>
          <p:nvPr/>
        </p:nvSpPr>
        <p:spPr>
          <a:xfrm>
            <a:off x="1864536" y="5264295"/>
            <a:ext cx="1725432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查詢、建立與</a:t>
            </a:r>
            <a:b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指定迭代週期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216083-C317-DF04-45F4-DF369311E8B7}"/>
              </a:ext>
            </a:extLst>
          </p:cNvPr>
          <p:cNvSpPr/>
          <p:nvPr/>
        </p:nvSpPr>
        <p:spPr>
          <a:xfrm>
            <a:off x="4025710" y="5263888"/>
            <a:ext cx="1824905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 </a:t>
            </a:r>
            <a: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repo </a:t>
            </a: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 </a:t>
            </a:r>
            <a:endParaRPr lang="en-US" altLang="zh-TW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Pull Request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CF58C7-6550-D595-E627-995E42A57BDD}"/>
              </a:ext>
            </a:extLst>
          </p:cNvPr>
          <p:cNvSpPr/>
          <p:nvPr/>
        </p:nvSpPr>
        <p:spPr>
          <a:xfrm>
            <a:off x="6338788" y="5310404"/>
            <a:ext cx="1824906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查詢安全警示</a:t>
            </a:r>
            <a:b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與詳細資訊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985F3D-70CE-6938-6289-EC44390605D9}"/>
              </a:ext>
            </a:extLst>
          </p:cNvPr>
          <p:cNvSpPr/>
          <p:nvPr/>
        </p:nvSpPr>
        <p:spPr>
          <a:xfrm>
            <a:off x="9646963" y="1849704"/>
            <a:ext cx="2012955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 </a:t>
            </a:r>
            <a: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Wiki</a:t>
            </a: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endParaRPr lang="en-US" altLang="zh-TW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程式碼與工作項目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57A2BF-2792-148E-065E-54E9F47F956F}"/>
              </a:ext>
            </a:extLst>
          </p:cNvPr>
          <p:cNvSpPr/>
          <p:nvPr/>
        </p:nvSpPr>
        <p:spPr>
          <a:xfrm>
            <a:off x="8498533" y="5272420"/>
            <a:ext cx="2012954" cy="5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查詢、建立與更新</a:t>
            </a:r>
            <a:b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Wiki </a:t>
            </a:r>
            <a:r>
              <a:rPr lang="zh-TW" altLang="en-US" sz="16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頁面內容</a:t>
            </a:r>
            <a:endParaRPr lang="en-US" sz="16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369F3A-8112-1701-37C5-7912F81C4E59}"/>
              </a:ext>
            </a:extLst>
          </p:cNvPr>
          <p:cNvSpPr txBox="1"/>
          <p:nvPr/>
        </p:nvSpPr>
        <p:spPr>
          <a:xfrm>
            <a:off x="332592" y="6538912"/>
            <a:ext cx="2629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GitHub | azure-</a:t>
            </a:r>
            <a:r>
              <a:rPr lang="en-US" altLang="zh-TW" sz="1200" i="1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devops</a:t>
            </a:r>
            <a:r>
              <a:rPr lang="en-US" altLang="zh-TW" sz="1200" i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altLang="zh-TW" sz="1200" i="1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mcp</a:t>
            </a:r>
            <a:endParaRPr lang="en-US" altLang="zh-TW" sz="1200" i="1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200" i="1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2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A1FA-2E2B-3297-88D8-B3DD4DF4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34D03-22E6-81FA-9ECC-CE1659E6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MCP - Capability Negotiation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74CF23-F47B-3FC0-E6B9-3C07F00F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99A3F28-A432-796B-CA9B-11C936B70A2C}"/>
              </a:ext>
            </a:extLst>
          </p:cNvPr>
          <p:cNvSpPr/>
          <p:nvPr/>
        </p:nvSpPr>
        <p:spPr>
          <a:xfrm>
            <a:off x="588183" y="894358"/>
            <a:ext cx="10568431" cy="590266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FDC6BDB-6832-9D4F-F033-64B1C6B1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494" y="1245239"/>
            <a:ext cx="10401808" cy="52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6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07E2-F843-7F08-6194-D31B30AA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7606D-B88D-E95D-6EF0-CD2518EF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Azure DevOps MCP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39675A-CB30-3936-D667-C6F260B3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CE7525-77DC-5E9A-6D8B-8EDA090E8B7D}"/>
              </a:ext>
            </a:extLst>
          </p:cNvPr>
          <p:cNvSpPr/>
          <p:nvPr/>
        </p:nvSpPr>
        <p:spPr>
          <a:xfrm>
            <a:off x="588183" y="894358"/>
            <a:ext cx="10568431" cy="590266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213E3F6-858B-9699-40F3-749699BE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494" y="1031243"/>
            <a:ext cx="10401807" cy="56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0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F6F-A45D-7AAA-FB40-CAA178B7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6C93C-811A-AB3D-6C11-7E925590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AI-Driven DevOps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DDEA03-786B-DE59-CB74-B40AC594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8CCE4B-695E-1AA2-8320-CAB8F884308C}"/>
              </a:ext>
            </a:extLst>
          </p:cNvPr>
          <p:cNvSpPr/>
          <p:nvPr/>
        </p:nvSpPr>
        <p:spPr>
          <a:xfrm>
            <a:off x="1059335" y="1343080"/>
            <a:ext cx="2540600" cy="971846"/>
          </a:xfrm>
          <a:prstGeom prst="rect">
            <a:avLst/>
          </a:prstGeom>
          <a:solidFill>
            <a:srgbClr val="FFFB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Commit Message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Refactoring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 Review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FE5DA4-B3B2-A0EF-3F29-33149368BAD3}"/>
              </a:ext>
            </a:extLst>
          </p:cNvPr>
          <p:cNvSpPr/>
          <p:nvPr/>
        </p:nvSpPr>
        <p:spPr>
          <a:xfrm>
            <a:off x="7739386" y="426105"/>
            <a:ext cx="2637780" cy="1122113"/>
          </a:xfrm>
          <a:prstGeom prst="rect">
            <a:avLst/>
          </a:prstGeom>
          <a:solidFill>
            <a:srgbClr val="FFFB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 Story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Acceptance Criteria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Case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SRS / </a:t>
            </a:r>
            <a:r>
              <a:rPr lang="en-US" altLang="zh-TW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SDS</a:t>
            </a:r>
            <a:endParaRPr 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F08AD2-FC79-4CD2-67DA-718DAA594FF8}"/>
              </a:ext>
            </a:extLst>
          </p:cNvPr>
          <p:cNvSpPr/>
          <p:nvPr/>
        </p:nvSpPr>
        <p:spPr>
          <a:xfrm>
            <a:off x="3080241" y="5999015"/>
            <a:ext cx="2200276" cy="722460"/>
          </a:xfrm>
          <a:prstGeom prst="rect">
            <a:avLst/>
          </a:prstGeom>
          <a:solidFill>
            <a:srgbClr val="FFFB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Unit Test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End to End Test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9B503D0-B13A-EDC8-CD87-CEB7A5013CD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779741" y="987162"/>
            <a:ext cx="959645" cy="8004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AC2D210-D437-21D5-E4AD-25FB5E13F2F9}"/>
              </a:ext>
            </a:extLst>
          </p:cNvPr>
          <p:cNvCxnSpPr>
            <a:cxnSpLocks/>
          </p:cNvCxnSpPr>
          <p:nvPr/>
        </p:nvCxnSpPr>
        <p:spPr>
          <a:xfrm flipV="1">
            <a:off x="5280517" y="5753272"/>
            <a:ext cx="831958" cy="64345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4ED7848-46E6-B1BC-ED90-218C54648476}"/>
              </a:ext>
            </a:extLst>
          </p:cNvPr>
          <p:cNvCxnSpPr>
            <a:cxnSpLocks/>
          </p:cNvCxnSpPr>
          <p:nvPr/>
        </p:nvCxnSpPr>
        <p:spPr>
          <a:xfrm>
            <a:off x="3599935" y="1771769"/>
            <a:ext cx="930876" cy="3815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AD224DA-115D-E518-0454-A8D9D400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896" r="3988" b="9292"/>
          <a:stretch>
            <a:fillRect/>
          </a:stretch>
        </p:blipFill>
        <p:spPr>
          <a:xfrm>
            <a:off x="2586680" y="1624723"/>
            <a:ext cx="8419070" cy="4374292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F5E182E-533F-97D6-9C05-6FC72D6B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1" y="1151936"/>
            <a:ext cx="299908" cy="299908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5284E81-75CB-3BC4-B6AF-AC31215C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87" y="5810029"/>
            <a:ext cx="299908" cy="299908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43B1EBF-EC98-E64F-330B-13F7C5B24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32" y="233735"/>
            <a:ext cx="299908" cy="2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422D9A-291F-3D6F-BCB8-80F8BCFA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3" y="710220"/>
            <a:ext cx="8742613" cy="59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F6EC3D-47F2-641D-4A5A-421ACBB5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Instructions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E5AFE8-4F69-E686-CA42-295E590B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975867-599F-830A-791E-BD22F6F715F1}"/>
              </a:ext>
            </a:extLst>
          </p:cNvPr>
          <p:cNvSpPr txBox="1"/>
          <p:nvPr/>
        </p:nvSpPr>
        <p:spPr>
          <a:xfrm>
            <a:off x="332592" y="6538912"/>
            <a:ext cx="101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4"/>
              </a:rPr>
              <a:t>Use custom instructions in VS Code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5"/>
              </a:rPr>
              <a:t>Use prompt files in VS Code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6"/>
              </a:rPr>
              <a:t>Use chat modes in VS Code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7"/>
              </a:rPr>
              <a:t>GitHub | awesome-copilot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8"/>
              </a:rPr>
              <a:t>Conventional Commits</a:t>
            </a:r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CB2076-68B8-322B-B738-90C90517B5B7}"/>
              </a:ext>
            </a:extLst>
          </p:cNvPr>
          <p:cNvSpPr/>
          <p:nvPr/>
        </p:nvSpPr>
        <p:spPr>
          <a:xfrm>
            <a:off x="1210962" y="1735653"/>
            <a:ext cx="1400433" cy="1813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6D8EB2-A451-155A-A8E9-450BB6DF9950}"/>
              </a:ext>
            </a:extLst>
          </p:cNvPr>
          <p:cNvSpPr/>
          <p:nvPr/>
        </p:nvSpPr>
        <p:spPr>
          <a:xfrm>
            <a:off x="1192856" y="2786054"/>
            <a:ext cx="955589" cy="1977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4E3776-674E-47D2-4F32-E08BE155FC01}"/>
              </a:ext>
            </a:extLst>
          </p:cNvPr>
          <p:cNvSpPr/>
          <p:nvPr/>
        </p:nvSpPr>
        <p:spPr>
          <a:xfrm>
            <a:off x="1201909" y="3600292"/>
            <a:ext cx="1087395" cy="1832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47CF1-2F57-6604-90F4-76BB29D8BC49}"/>
              </a:ext>
            </a:extLst>
          </p:cNvPr>
          <p:cNvSpPr/>
          <p:nvPr/>
        </p:nvSpPr>
        <p:spPr>
          <a:xfrm>
            <a:off x="1210962" y="1528296"/>
            <a:ext cx="2446638" cy="19770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590DE-AE48-11EC-F225-4BEF9CEB9D89}"/>
              </a:ext>
            </a:extLst>
          </p:cNvPr>
          <p:cNvSpPr/>
          <p:nvPr/>
        </p:nvSpPr>
        <p:spPr>
          <a:xfrm>
            <a:off x="1703102" y="5490226"/>
            <a:ext cx="7033492" cy="6051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3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A6FE-238C-2BDB-4F55-AAEC0AEC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B7F56-3D63-29C9-D999-C0496B2D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從需求到規格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8B2DF-77BE-F234-56AF-6CEB44C0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7303C7-645A-53DE-3193-2CA2F736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947"/>
            <a:ext cx="12192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3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B1419-292E-A037-F63C-78772DA9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61198243-56E1-3B0A-7413-110A6C4A26F6}"/>
              </a:ext>
            </a:extLst>
          </p:cNvPr>
          <p:cNvSpPr/>
          <p:nvPr/>
        </p:nvSpPr>
        <p:spPr>
          <a:xfrm>
            <a:off x="514043" y="886120"/>
            <a:ext cx="10568431" cy="590266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C035E5-3D56-6562-2F3B-433A4F46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</a:t>
            </a:r>
            <a:r>
              <a:rPr lang="zh-TW" altLang="en-US"/>
              <a:t> </a:t>
            </a:r>
            <a:r>
              <a:rPr lang="en-US" altLang="zh-TW"/>
              <a:t>Prompt – </a:t>
            </a:r>
            <a:r>
              <a:rPr lang="en-US" altLang="zh-TW" err="1"/>
              <a:t>UserStory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DCB7C0-924A-7587-7BEA-9BBF8F46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583666-AA5E-F6E1-D70D-F568DB12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3" y="975215"/>
            <a:ext cx="10397764" cy="5700952"/>
          </a:xfrm>
          <a:prstGeom prst="roundRect">
            <a:avLst>
              <a:gd name="adj" fmla="val 3229"/>
            </a:avLst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30FF335-9BBE-F63F-EBAC-2C9F18DD19DE}"/>
              </a:ext>
            </a:extLst>
          </p:cNvPr>
          <p:cNvSpPr/>
          <p:nvPr/>
        </p:nvSpPr>
        <p:spPr>
          <a:xfrm>
            <a:off x="1024980" y="1645425"/>
            <a:ext cx="1409689" cy="1319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840842-6DFC-4DA0-B611-80304A6AE2F5}"/>
              </a:ext>
            </a:extLst>
          </p:cNvPr>
          <p:cNvSpPr txBox="1"/>
          <p:nvPr/>
        </p:nvSpPr>
        <p:spPr>
          <a:xfrm>
            <a:off x="7083867" y="6110621"/>
            <a:ext cx="3146768" cy="307777"/>
          </a:xfrm>
          <a:prstGeom prst="rect">
            <a:avLst/>
          </a:prstGeom>
          <a:solidFill>
            <a:srgbClr val="313131"/>
          </a:solidFill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 </a:t>
            </a:r>
            <a:r>
              <a:rPr lang="en-US" altLang="zh-TW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 </a:t>
            </a:r>
            <a:r>
              <a:rPr lang="en-US" altLang="zh-TW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Custom Prompt</a:t>
            </a:r>
            <a:endParaRPr lang="en-US" sz="140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519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92E2E-E1F9-6419-8611-99C481AFC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607CE7C-56AA-9BDE-13F6-3EC2E4700ED0}"/>
              </a:ext>
            </a:extLst>
          </p:cNvPr>
          <p:cNvSpPr/>
          <p:nvPr/>
        </p:nvSpPr>
        <p:spPr>
          <a:xfrm>
            <a:off x="514043" y="886120"/>
            <a:ext cx="10568431" cy="590266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A93BD08-2218-6A73-D435-389EEDA6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</a:t>
            </a:r>
            <a:r>
              <a:rPr lang="zh-TW" altLang="en-US"/>
              <a:t> </a:t>
            </a:r>
            <a:r>
              <a:rPr lang="en-US" altLang="zh-TW"/>
              <a:t>Chat Mode</a:t>
            </a:r>
            <a:r>
              <a:rPr lang="zh-TW" altLang="en-US"/>
              <a:t> </a:t>
            </a:r>
            <a:r>
              <a:rPr lang="en-US" altLang="zh-TW"/>
              <a:t>-</a:t>
            </a:r>
            <a:r>
              <a:rPr lang="zh-TW" altLang="en-US"/>
              <a:t> </a:t>
            </a:r>
            <a:r>
              <a:rPr lang="en-US" altLang="zh-TW"/>
              <a:t>debug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392378-FA6C-D77C-FA45-BD4CCA7D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BB8610-8E79-41E6-5CFC-76CEE67D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3" y="958189"/>
            <a:ext cx="10397764" cy="5725185"/>
          </a:xfrm>
          <a:prstGeom prst="roundRect">
            <a:avLst>
              <a:gd name="adj" fmla="val 287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0D5983-6D31-1E10-F729-8D3A1AD5CF73}"/>
              </a:ext>
            </a:extLst>
          </p:cNvPr>
          <p:cNvSpPr/>
          <p:nvPr/>
        </p:nvSpPr>
        <p:spPr>
          <a:xfrm>
            <a:off x="1015258" y="1731306"/>
            <a:ext cx="4492253" cy="2639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774576-C8D0-D973-CC07-2FA11F7A3F61}"/>
              </a:ext>
            </a:extLst>
          </p:cNvPr>
          <p:cNvSpPr/>
          <p:nvPr/>
        </p:nvSpPr>
        <p:spPr>
          <a:xfrm>
            <a:off x="5690953" y="6452400"/>
            <a:ext cx="382168" cy="1319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00C4F-4343-EE96-CABB-399362B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程式開發之前的資料整理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8CF214-676F-5A89-B273-BF2272C6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B0BD6-7B17-2162-CD89-39FBD9EB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72" y="1201991"/>
            <a:ext cx="9032558" cy="515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9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B0052AE0-39F1-6283-2FE7-C254C8E439F7}"/>
              </a:ext>
            </a:extLst>
          </p:cNvPr>
          <p:cNvSpPr/>
          <p:nvPr/>
        </p:nvSpPr>
        <p:spPr>
          <a:xfrm>
            <a:off x="485468" y="750360"/>
            <a:ext cx="10746035" cy="6019474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44EE81-BD49-A556-AB5D-853633D1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整理外部 </a:t>
            </a:r>
            <a:r>
              <a:rPr lang="en-US" altLang="zh-TW"/>
              <a:t>API </a:t>
            </a:r>
            <a:r>
              <a:rPr lang="zh-TW" altLang="en-US"/>
              <a:t>規格文件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04443A-B670-44CB-861B-B44C5E56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38B563-58A1-BF15-0DB9-F81594A1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821052"/>
            <a:ext cx="10552779" cy="5838162"/>
          </a:xfrm>
          <a:prstGeom prst="roundRect">
            <a:avLst>
              <a:gd name="adj" fmla="val 2558"/>
            </a:avLst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F05046-7DDA-50D0-0799-DCE29BA0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821053"/>
            <a:ext cx="10552778" cy="5824054"/>
          </a:xfrm>
          <a:prstGeom prst="roundRect">
            <a:avLst>
              <a:gd name="adj" fmla="val 2854"/>
            </a:avLst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626B0B-10F0-3CBC-B226-7447140FD893}"/>
              </a:ext>
            </a:extLst>
          </p:cNvPr>
          <p:cNvSpPr/>
          <p:nvPr/>
        </p:nvSpPr>
        <p:spPr>
          <a:xfrm>
            <a:off x="5992512" y="1243944"/>
            <a:ext cx="5100113" cy="2545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A01AFD-EE88-E1AF-26C4-37F338853B6F}"/>
              </a:ext>
            </a:extLst>
          </p:cNvPr>
          <p:cNvSpPr/>
          <p:nvPr/>
        </p:nvSpPr>
        <p:spPr>
          <a:xfrm>
            <a:off x="5619558" y="2130161"/>
            <a:ext cx="3224945" cy="179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EF43173-5ECE-C71B-FF0B-00C1A9979371}"/>
              </a:ext>
            </a:extLst>
          </p:cNvPr>
          <p:cNvSpPr/>
          <p:nvPr/>
        </p:nvSpPr>
        <p:spPr>
          <a:xfrm>
            <a:off x="342900" y="982204"/>
            <a:ext cx="11534776" cy="5374145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AFF4F6E-436B-7B56-03A3-A185D03B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440" y="1813105"/>
            <a:ext cx="6475360" cy="571015"/>
          </a:xfrm>
        </p:spPr>
        <p:txBody>
          <a:bodyPr>
            <a:noAutofit/>
          </a:bodyPr>
          <a:lstStyle/>
          <a:p>
            <a:r>
              <a:rPr lang="en-US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</a:rPr>
              <a:t>About Me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7A85C-EC24-5F3D-4B80-64CAFD5A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704" y="2613757"/>
            <a:ext cx="6475360" cy="34326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>
                <a:solidFill>
                  <a:srgbClr val="261C51"/>
                </a:solidFill>
                <a:latin typeface="微軟正黑體"/>
                <a:ea typeface="微軟正黑體"/>
              </a:rPr>
              <a:t> 20 </a:t>
            </a:r>
            <a:r>
              <a:rPr lang="zh-TW" altLang="en-US">
                <a:solidFill>
                  <a:srgbClr val="261C51"/>
                </a:solidFill>
                <a:latin typeface="微軟正黑體"/>
                <a:ea typeface="微軟正黑體"/>
              </a:rPr>
              <a:t>年軟體開發與系統架構設計經驗</a:t>
            </a:r>
            <a:endParaRPr lang="en-US" altLang="zh-TW">
              <a:solidFill>
                <a:srgbClr val="261C51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>
                <a:solidFill>
                  <a:srgbClr val="261C51"/>
                </a:solidFill>
                <a:latin typeface="微軟正黑體"/>
                <a:ea typeface="微軟正黑體"/>
              </a:rPr>
              <a:t> 專案管理與敏捷方法論</a:t>
            </a:r>
            <a:endParaRPr lang="en-US" altLang="zh-TW">
              <a:solidFill>
                <a:srgbClr val="261C51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>
                <a:solidFill>
                  <a:srgbClr val="261C51"/>
                </a:solidFill>
                <a:latin typeface="微軟正黑體"/>
                <a:ea typeface="微軟正黑體"/>
              </a:rPr>
              <a:t> Azure </a:t>
            </a:r>
            <a:r>
              <a:rPr lang="zh-TW" altLang="en-US">
                <a:solidFill>
                  <a:srgbClr val="261C51"/>
                </a:solidFill>
                <a:latin typeface="微軟正黑體"/>
                <a:ea typeface="微軟正黑體"/>
              </a:rPr>
              <a:t>解決方案架構設計</a:t>
            </a:r>
            <a:endParaRPr lang="en-US" altLang="zh-TW">
              <a:solidFill>
                <a:srgbClr val="261C51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>
                <a:solidFill>
                  <a:srgbClr val="261C51"/>
                </a:solidFill>
                <a:latin typeface="微軟正黑體"/>
                <a:ea typeface="微軟正黑體"/>
              </a:rPr>
              <a:t> Azure DevOps </a:t>
            </a:r>
            <a:r>
              <a:rPr lang="zh-TW" altLang="en-US">
                <a:solidFill>
                  <a:srgbClr val="261C51"/>
                </a:solidFill>
                <a:latin typeface="微軟正黑體"/>
                <a:ea typeface="微軟正黑體"/>
              </a:rPr>
              <a:t>導入與顧問服務</a:t>
            </a:r>
            <a:endParaRPr lang="en-US" altLang="zh-TW">
              <a:solidFill>
                <a:srgbClr val="261C51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>
                <a:solidFill>
                  <a:srgbClr val="261C51"/>
                </a:solidFill>
                <a:latin typeface="微軟正黑體"/>
                <a:ea typeface="微軟正黑體"/>
              </a:rPr>
              <a:t> GitHub Copilot </a:t>
            </a:r>
            <a:r>
              <a:rPr lang="zh-TW" altLang="en-US">
                <a:solidFill>
                  <a:srgbClr val="261C51"/>
                </a:solidFill>
                <a:latin typeface="微軟正黑體"/>
                <a:ea typeface="微軟正黑體"/>
              </a:rPr>
              <a:t>整合應用</a:t>
            </a:r>
            <a:endParaRPr lang="en-US">
              <a:solidFill>
                <a:srgbClr val="261C51"/>
              </a:solidFill>
              <a:latin typeface="微軟正黑體"/>
              <a:ea typeface="微軟正黑體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1085FA2-F382-3ED2-D0C3-71A57B696281}"/>
              </a:ext>
            </a:extLst>
          </p:cNvPr>
          <p:cNvGrpSpPr/>
          <p:nvPr/>
        </p:nvGrpSpPr>
        <p:grpSpPr>
          <a:xfrm>
            <a:off x="1537021" y="1461131"/>
            <a:ext cx="1960345" cy="1960341"/>
            <a:chOff x="7204117" y="3718157"/>
            <a:chExt cx="1960345" cy="1960341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A7E87B2D-C31A-551C-C549-B615B43A6F29}"/>
                </a:ext>
              </a:extLst>
            </p:cNvPr>
            <p:cNvSpPr/>
            <p:nvPr/>
          </p:nvSpPr>
          <p:spPr>
            <a:xfrm>
              <a:off x="7204117" y="3726131"/>
              <a:ext cx="1960345" cy="19523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A1FCAD-3AD2-B1B5-058A-D757FBDE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117" y="3718157"/>
              <a:ext cx="1960345" cy="1952366"/>
            </a:xfrm>
            <a:prstGeom prst="rect">
              <a:avLst/>
            </a:prstGeom>
          </p:spPr>
        </p:pic>
      </p:grpSp>
      <p:pic>
        <p:nvPicPr>
          <p:cNvPr id="20" name="圖片 10">
            <a:extLst>
              <a:ext uri="{FF2B5EF4-FFF2-40B4-BE49-F238E27FC236}">
                <a16:creationId xmlns:a16="http://schemas.microsoft.com/office/drawing/2014/main" id="{DB957DFB-7397-8112-7062-A9469CCD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03" y="5099997"/>
            <a:ext cx="573060" cy="586428"/>
          </a:xfrm>
          <a:prstGeom prst="rect">
            <a:avLst/>
          </a:prstGeom>
        </p:spPr>
      </p:pic>
      <p:pic>
        <p:nvPicPr>
          <p:cNvPr id="21" name="圖片 11">
            <a:extLst>
              <a:ext uri="{FF2B5EF4-FFF2-40B4-BE49-F238E27FC236}">
                <a16:creationId xmlns:a16="http://schemas.microsoft.com/office/drawing/2014/main" id="{EE837BA5-AE8D-4A75-350B-34B0ED52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36" y="5095540"/>
            <a:ext cx="586429" cy="590885"/>
          </a:xfrm>
          <a:prstGeom prst="rect">
            <a:avLst/>
          </a:prstGeom>
        </p:spPr>
      </p:pic>
      <p:pic>
        <p:nvPicPr>
          <p:cNvPr id="22" name="圖片 12">
            <a:extLst>
              <a:ext uri="{FF2B5EF4-FFF2-40B4-BE49-F238E27FC236}">
                <a16:creationId xmlns:a16="http://schemas.microsoft.com/office/drawing/2014/main" id="{D3E9A855-DCAE-64A8-1F56-4BDDC8895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038" y="5099996"/>
            <a:ext cx="581972" cy="586429"/>
          </a:xfrm>
          <a:prstGeom prst="rect">
            <a:avLst/>
          </a:prstGeom>
        </p:spPr>
      </p:pic>
      <p:pic>
        <p:nvPicPr>
          <p:cNvPr id="23" name="圖片 13">
            <a:extLst>
              <a:ext uri="{FF2B5EF4-FFF2-40B4-BE49-F238E27FC236}">
                <a16:creationId xmlns:a16="http://schemas.microsoft.com/office/drawing/2014/main" id="{3EF2F5A3-2006-D77E-1F7C-58E1D5D07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875" y="5037358"/>
            <a:ext cx="1165727" cy="707248"/>
          </a:xfrm>
          <a:prstGeom prst="rect">
            <a:avLst/>
          </a:prstGeom>
        </p:spPr>
      </p:pic>
      <p:pic>
        <p:nvPicPr>
          <p:cNvPr id="1028" name="Picture 4" descr="Azure Key Vault – AzureMentor">
            <a:extLst>
              <a:ext uri="{FF2B5EF4-FFF2-40B4-BE49-F238E27FC236}">
                <a16:creationId xmlns:a16="http://schemas.microsoft.com/office/drawing/2014/main" id="{4BEC9463-B749-4E65-4D97-A54A00F9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43" y="4131501"/>
            <a:ext cx="776120" cy="7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4 天高分通過AZ-204 證照準備心得(Microsoft Azure Developing Solutions Study Guide) -  The Skeptical Software Engineer">
            <a:extLst>
              <a:ext uri="{FF2B5EF4-FFF2-40B4-BE49-F238E27FC236}">
                <a16:creationId xmlns:a16="http://schemas.microsoft.com/office/drawing/2014/main" id="{CB75664F-51D7-9720-3A3B-9B97C5DF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8" y="4131502"/>
            <a:ext cx="776119" cy="7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-400 Training: DevOps Solutions with Microsoft">
            <a:extLst>
              <a:ext uri="{FF2B5EF4-FFF2-40B4-BE49-F238E27FC236}">
                <a16:creationId xmlns:a16="http://schemas.microsoft.com/office/drawing/2014/main" id="{D0492E28-2EEE-6A32-6954-1A3E2379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92" y="4131501"/>
            <a:ext cx="776120" cy="7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B9B8BE4-46B3-FFF1-1B20-6765E013B38B}"/>
              </a:ext>
            </a:extLst>
          </p:cNvPr>
          <p:cNvSpPr txBox="1"/>
          <p:nvPr/>
        </p:nvSpPr>
        <p:spPr>
          <a:xfrm>
            <a:off x="1868960" y="35518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Tim Lai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449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6E29-199A-C0DB-0D89-220F0F76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40802A-9586-7CD4-6397-B5A6144DFB72}"/>
              </a:ext>
            </a:extLst>
          </p:cNvPr>
          <p:cNvSpPr/>
          <p:nvPr/>
        </p:nvSpPr>
        <p:spPr>
          <a:xfrm>
            <a:off x="485468" y="750360"/>
            <a:ext cx="10746035" cy="6019474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7E57C3-0383-C84A-9878-42453CF1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整理外部 </a:t>
            </a:r>
            <a:r>
              <a:rPr lang="en-US" altLang="zh-TW"/>
              <a:t>API </a:t>
            </a:r>
            <a:r>
              <a:rPr lang="zh-TW" altLang="en-US"/>
              <a:t>規格文件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E45777-84B7-5D05-EE6D-CC162443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5342F7-298F-FD05-92C9-BDA21BF3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821052"/>
            <a:ext cx="10552779" cy="5838162"/>
          </a:xfrm>
          <a:prstGeom prst="roundRect">
            <a:avLst>
              <a:gd name="adj" fmla="val 2558"/>
            </a:avLst>
          </a:prstGeom>
        </p:spPr>
      </p:pic>
    </p:spTree>
    <p:extLst>
      <p:ext uri="{BB962C8B-B14F-4D97-AF65-F5344CB8AC3E}">
        <p14:creationId xmlns:p14="http://schemas.microsoft.com/office/powerpoint/2010/main" val="1551382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C2B00E-E319-3491-E6F6-E95CD6565828}"/>
              </a:ext>
            </a:extLst>
          </p:cNvPr>
          <p:cNvSpPr/>
          <p:nvPr/>
        </p:nvSpPr>
        <p:spPr>
          <a:xfrm>
            <a:off x="294968" y="794282"/>
            <a:ext cx="5532529" cy="6019474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858FF6A-5E5F-D4BC-366D-EFB3855672BA}"/>
              </a:ext>
            </a:extLst>
          </p:cNvPr>
          <p:cNvSpPr/>
          <p:nvPr/>
        </p:nvSpPr>
        <p:spPr>
          <a:xfrm>
            <a:off x="5923053" y="794280"/>
            <a:ext cx="6072302" cy="5321385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9016FB8-1BE0-7818-3DB0-0077ACE5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使用 </a:t>
            </a:r>
            <a:r>
              <a:rPr lang="en-US" altLang="zh-TW"/>
              <a:t>Azure DevOps MCP </a:t>
            </a:r>
            <a:r>
              <a:rPr lang="zh-TW" altLang="en-US"/>
              <a:t>新增 </a:t>
            </a:r>
            <a:r>
              <a:rPr lang="en-US" altLang="zh-TW"/>
              <a:t>Wiki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C033C5-064A-AF2F-508F-3F2D9B65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DEFB9F-53CE-B084-E2B9-903B9C7D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2" y="878066"/>
            <a:ext cx="5302353" cy="5843409"/>
          </a:xfrm>
          <a:prstGeom prst="roundRect">
            <a:avLst>
              <a:gd name="adj" fmla="val 2747"/>
            </a:avLst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6DFBC77-E632-0D6F-BEA7-37B26390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5" y="866234"/>
            <a:ext cx="5850795" cy="5134561"/>
          </a:xfrm>
          <a:prstGeom prst="roundRect">
            <a:avLst>
              <a:gd name="adj" fmla="val 2688"/>
            </a:avLst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77471E-CECA-895C-4EDE-29BBF473AC30}"/>
              </a:ext>
            </a:extLst>
          </p:cNvPr>
          <p:cNvSpPr/>
          <p:nvPr/>
        </p:nvSpPr>
        <p:spPr>
          <a:xfrm>
            <a:off x="2247911" y="1282045"/>
            <a:ext cx="3379891" cy="5561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F68A8C-E559-B99F-2BC5-1025C13C4246}"/>
              </a:ext>
            </a:extLst>
          </p:cNvPr>
          <p:cNvSpPr/>
          <p:nvPr/>
        </p:nvSpPr>
        <p:spPr>
          <a:xfrm>
            <a:off x="556180" y="3429000"/>
            <a:ext cx="5071621" cy="275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41394-A773-E179-4F75-C54C4BD75147}"/>
              </a:ext>
            </a:extLst>
          </p:cNvPr>
          <p:cNvSpPr/>
          <p:nvPr/>
        </p:nvSpPr>
        <p:spPr>
          <a:xfrm>
            <a:off x="556180" y="5075237"/>
            <a:ext cx="5071621" cy="275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24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C50FBC-25AF-76C1-A908-5FA2BE38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程式開發流程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7E0AC-9423-DFF9-8612-4EB8238E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A8C29D8-1C5B-12A9-D3D5-3E3A813E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221"/>
            <a:ext cx="12192000" cy="40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27CCB43-43CB-8302-6EAF-4C2AE8204AAD}"/>
              </a:ext>
            </a:extLst>
          </p:cNvPr>
          <p:cNvSpPr/>
          <p:nvPr/>
        </p:nvSpPr>
        <p:spPr>
          <a:xfrm>
            <a:off x="523569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BA7DE64-0A45-9D92-45A4-A0375F8A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Guideline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2DE333-A60C-DC9F-93F7-E3DE719B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80B958-C324-DA05-B1B3-EC2D0FCA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873210"/>
            <a:ext cx="10415128" cy="5829766"/>
          </a:xfrm>
          <a:prstGeom prst="roundRect">
            <a:avLst>
              <a:gd name="adj" fmla="val 2703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9CA118-0504-DE0D-3EE3-9DD1DA693354}"/>
              </a:ext>
            </a:extLst>
          </p:cNvPr>
          <p:cNvSpPr/>
          <p:nvPr/>
        </p:nvSpPr>
        <p:spPr>
          <a:xfrm>
            <a:off x="1077012" y="1543637"/>
            <a:ext cx="999242" cy="1531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017C9A-0870-750C-349E-0AAC051BA50C}"/>
              </a:ext>
            </a:extLst>
          </p:cNvPr>
          <p:cNvSpPr/>
          <p:nvPr/>
        </p:nvSpPr>
        <p:spPr>
          <a:xfrm>
            <a:off x="7328554" y="2168162"/>
            <a:ext cx="3637176" cy="7918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7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875A-491C-866D-5B20-244AE97E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6B9E8056-F9EE-C4A8-C265-73E20F7E3E91}"/>
              </a:ext>
            </a:extLst>
          </p:cNvPr>
          <p:cNvSpPr/>
          <p:nvPr/>
        </p:nvSpPr>
        <p:spPr>
          <a:xfrm>
            <a:off x="523569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B113AB-E9C9-6C22-15C1-23A8DBA5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&amp; Refactor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A882EC-22A5-FF77-E123-ABACDB4F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01F137-FE24-EA13-2AB0-C6B9EDE5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873210"/>
            <a:ext cx="10415128" cy="5829766"/>
          </a:xfrm>
          <a:prstGeom prst="roundRect">
            <a:avLst>
              <a:gd name="adj" fmla="val 3012"/>
            </a:avLst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3DB4C4-AEFD-538C-D685-AD8785A728A4}"/>
              </a:ext>
            </a:extLst>
          </p:cNvPr>
          <p:cNvSpPr/>
          <p:nvPr/>
        </p:nvSpPr>
        <p:spPr>
          <a:xfrm>
            <a:off x="8024960" y="1414018"/>
            <a:ext cx="2989961" cy="4901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9E3737-B139-8C88-77FB-F9C9A52EA12D}"/>
              </a:ext>
            </a:extLst>
          </p:cNvPr>
          <p:cNvSpPr/>
          <p:nvPr/>
        </p:nvSpPr>
        <p:spPr>
          <a:xfrm>
            <a:off x="1062882" y="2818613"/>
            <a:ext cx="6000543" cy="2922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25008F-D2A8-EAD6-CBDD-F67CB6B3A584}"/>
              </a:ext>
            </a:extLst>
          </p:cNvPr>
          <p:cNvSpPr txBox="1"/>
          <p:nvPr/>
        </p:nvSpPr>
        <p:spPr>
          <a:xfrm>
            <a:off x="7333670" y="6236239"/>
            <a:ext cx="3146768" cy="261610"/>
          </a:xfrm>
          <a:prstGeom prst="rect">
            <a:avLst/>
          </a:prstGeom>
          <a:solidFill>
            <a:srgbClr val="313131"/>
          </a:solidFill>
        </p:spPr>
        <p:txBody>
          <a:bodyPr wrap="square" rtlCol="0">
            <a:spAutoFit/>
          </a:bodyPr>
          <a:lstStyle/>
          <a:p>
            <a:endParaRPr lang="en-US" sz="110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86BD7C-DAF3-8E97-513C-59BA7FFF099A}"/>
              </a:ext>
            </a:extLst>
          </p:cNvPr>
          <p:cNvSpPr txBox="1"/>
          <p:nvPr/>
        </p:nvSpPr>
        <p:spPr>
          <a:xfrm>
            <a:off x="7322070" y="6186811"/>
            <a:ext cx="25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 </a:t>
            </a:r>
            <a:r>
              <a:rPr lang="en-US" altLang="zh-TW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 </a:t>
            </a:r>
            <a:r>
              <a:rPr lang="en-US" altLang="zh-TW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Custom Prompt</a:t>
            </a:r>
            <a:endParaRPr lang="en-US" sz="140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532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85C9CC0-832F-A412-5EBA-786E6C3EC4F1}"/>
              </a:ext>
            </a:extLst>
          </p:cNvPr>
          <p:cNvSpPr/>
          <p:nvPr/>
        </p:nvSpPr>
        <p:spPr>
          <a:xfrm>
            <a:off x="504519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15DF2B-9E34-E4E4-70AC-9DFEF314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Policy – Build Validation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76C57-DC62-B61B-1EC4-8930B69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D7DD1A-262C-0CAA-D030-E50A22F5A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" b="257"/>
          <a:stretch/>
        </p:blipFill>
        <p:spPr>
          <a:xfrm>
            <a:off x="591626" y="921066"/>
            <a:ext cx="10434792" cy="5736404"/>
          </a:xfrm>
          <a:prstGeom prst="roundRect">
            <a:avLst>
              <a:gd name="adj" fmla="val 2476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1565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BAF3-5B5C-C1C5-5E9D-CF1F7E3B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7263C23-ADB1-5737-7889-BA92B97DA3A0}"/>
              </a:ext>
            </a:extLst>
          </p:cNvPr>
          <p:cNvSpPr/>
          <p:nvPr/>
        </p:nvSpPr>
        <p:spPr>
          <a:xfrm>
            <a:off x="504519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3C0F1-3470-8003-544B-FED304B23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" b="257"/>
          <a:stretch/>
        </p:blipFill>
        <p:spPr>
          <a:xfrm>
            <a:off x="591626" y="921066"/>
            <a:ext cx="10434792" cy="5736404"/>
          </a:xfrm>
          <a:prstGeom prst="roundRect">
            <a:avLst>
              <a:gd name="adj" fmla="val 2476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630CDAD-942E-220B-2E6F-81BD6AF8F2A8}"/>
              </a:ext>
            </a:extLst>
          </p:cNvPr>
          <p:cNvSpPr/>
          <p:nvPr/>
        </p:nvSpPr>
        <p:spPr>
          <a:xfrm>
            <a:off x="591626" y="921065"/>
            <a:ext cx="10434792" cy="5736404"/>
          </a:xfrm>
          <a:prstGeom prst="roundRect">
            <a:avLst>
              <a:gd name="adj" fmla="val 2571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E10804-B043-1C7B-E3A9-4733DA8A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Policy – Build Validation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B2CE6F-5EC7-A4A9-DC77-0054685E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3E8ED6-C3AB-E2B2-EACB-C3DF55F4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00" y="3637408"/>
            <a:ext cx="7261662" cy="2872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2616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A1DFC-57C3-B7B5-233C-F38763C5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64ADE8A-D885-2327-FA77-D4532F78F1B8}"/>
              </a:ext>
            </a:extLst>
          </p:cNvPr>
          <p:cNvSpPr/>
          <p:nvPr/>
        </p:nvSpPr>
        <p:spPr>
          <a:xfrm>
            <a:off x="685494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ABABB6-8A76-4FD4-15F3-68BAE795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Policy – Build Validation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533BE9-CE2C-37FC-D5A5-C750CF6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214B0A-F677-A423-9526-B93FF217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4" b="94"/>
          <a:stretch/>
        </p:blipFill>
        <p:spPr>
          <a:xfrm>
            <a:off x="781049" y="919950"/>
            <a:ext cx="10395463" cy="5714783"/>
          </a:xfrm>
          <a:prstGeom prst="roundRect">
            <a:avLst>
              <a:gd name="adj" fmla="val 1917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5083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02848-F00B-C84B-0071-F15A8D66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Unit Test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4016B-0DCE-229A-92B7-DAF8EF03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F076454-35AE-FB4A-A94E-A8CAEFDA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325"/>
            <a:ext cx="121920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EA3D0-D217-2DD0-3423-4683D169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77B95C7-594C-BDA2-8FAC-F5F2AAC35599}"/>
              </a:ext>
            </a:extLst>
          </p:cNvPr>
          <p:cNvSpPr/>
          <p:nvPr/>
        </p:nvSpPr>
        <p:spPr>
          <a:xfrm>
            <a:off x="628344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717426-196F-FD81-E785-04848EB6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 - </a:t>
            </a:r>
            <a:r>
              <a:rPr lang="en-US" err="1"/>
              <a:t>NUnit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AE4422-3EC9-02D5-3874-9B43CA41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67701AF-E3F1-3143-13DD-C0F3B6996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6" y="886244"/>
            <a:ext cx="10395463" cy="5806048"/>
          </a:xfrm>
          <a:prstGeom prst="roundRect">
            <a:avLst>
              <a:gd name="adj" fmla="val 2924"/>
            </a:avLst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0B2CA2F4-0221-251F-FB11-6020922306C6}"/>
              </a:ext>
            </a:extLst>
          </p:cNvPr>
          <p:cNvGrpSpPr/>
          <p:nvPr/>
        </p:nvGrpSpPr>
        <p:grpSpPr>
          <a:xfrm>
            <a:off x="7402818" y="6102102"/>
            <a:ext cx="3196739" cy="322598"/>
            <a:chOff x="6945618" y="6102104"/>
            <a:chExt cx="3196739" cy="322598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3768B7C-5037-25CA-4567-9E6254ADC4BD}"/>
                </a:ext>
              </a:extLst>
            </p:cNvPr>
            <p:cNvSpPr txBox="1"/>
            <p:nvPr/>
          </p:nvSpPr>
          <p:spPr>
            <a:xfrm>
              <a:off x="6995589" y="6132748"/>
              <a:ext cx="3146768" cy="246221"/>
            </a:xfrm>
            <a:prstGeom prst="rect">
              <a:avLst/>
            </a:prstGeom>
            <a:solidFill>
              <a:srgbClr val="313131"/>
            </a:solidFill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4FF7B67-5DB9-1713-0A12-13DD810B8A6D}"/>
                </a:ext>
              </a:extLst>
            </p:cNvPr>
            <p:cNvSpPr txBox="1"/>
            <p:nvPr/>
          </p:nvSpPr>
          <p:spPr>
            <a:xfrm>
              <a:off x="6945618" y="6102104"/>
              <a:ext cx="2576650" cy="32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 </a:t>
              </a:r>
              <a:r>
                <a:rPr lang="en-US" altLang="zh-TW" sz="1400">
                  <a:solidFill>
                    <a:srgbClr val="FFC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/ </a:t>
              </a:r>
              <a:r>
                <a:rPr lang="zh-TW" altLang="en-US" sz="1400">
                  <a:solidFill>
                    <a:srgbClr val="FFC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選擇 </a:t>
              </a:r>
              <a:r>
                <a:rPr lang="en-US" altLang="zh-TW" sz="1400">
                  <a:solidFill>
                    <a:srgbClr val="FFC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Custom Prompt</a:t>
              </a:r>
              <a:endParaRPr 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2162ABF-B279-3A7D-B6C3-3998763B60FD}"/>
              </a:ext>
            </a:extLst>
          </p:cNvPr>
          <p:cNvSpPr/>
          <p:nvPr/>
        </p:nvSpPr>
        <p:spPr>
          <a:xfrm>
            <a:off x="9073299" y="1442299"/>
            <a:ext cx="1951348" cy="3651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8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45DF4-121E-0C2C-3F35-FBE1F25E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9417-58BE-E9A5-D3A9-DD197E0C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AI </a:t>
            </a:r>
            <a:r>
              <a:rPr lang="zh-TW" altLang="en-US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在 </a:t>
            </a:r>
            <a:r>
              <a:rPr lang="en-US" altLang="zh-TW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DevOps </a:t>
            </a:r>
            <a:r>
              <a:rPr lang="zh-TW" altLang="en-US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中的演進 </a:t>
            </a:r>
            <a:r>
              <a:rPr lang="en-US" altLang="zh-TW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- </a:t>
            </a:r>
            <a:r>
              <a:rPr lang="zh-TW" altLang="en-US">
                <a:gradFill>
                  <a:gsLst>
                    <a:gs pos="0">
                      <a:srgbClr val="030F43"/>
                    </a:gs>
                    <a:gs pos="100000">
                      <a:srgbClr val="3F2E86"/>
                    </a:gs>
                  </a:gsLst>
                  <a:lin ang="2700000" scaled="0"/>
                </a:gradFill>
                <a:latin typeface="Aptos Narrow" panose="020B0004020202020204" pitchFamily="34" charset="0"/>
              </a:rPr>
              <a:t>從被動到主動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F65C47-F373-BFCA-63BC-92D1439B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CD9B4AE-0D3D-8744-ACE4-18093D4DF01B}"/>
              </a:ext>
            </a:extLst>
          </p:cNvPr>
          <p:cNvSpPr txBox="1"/>
          <p:nvPr/>
        </p:nvSpPr>
        <p:spPr>
          <a:xfrm>
            <a:off x="0" y="37194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Aptos Narrow" panose="020B0004020202020204" pitchFamily="34" charset="0"/>
                <a:ea typeface="Microsoft JhengHei" panose="020B0604030504040204" pitchFamily="34" charset="-120"/>
              </a:rPr>
              <a:t>2022</a:t>
            </a:r>
            <a:endParaRPr lang="en-US" b="1" dirty="0">
              <a:solidFill>
                <a:srgbClr val="7030A0"/>
              </a:solidFill>
              <a:latin typeface="Aptos Narrow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69F3C56-27BD-6141-B558-F9811DDAFFE0}"/>
              </a:ext>
            </a:extLst>
          </p:cNvPr>
          <p:cNvSpPr txBox="1"/>
          <p:nvPr/>
        </p:nvSpPr>
        <p:spPr>
          <a:xfrm>
            <a:off x="11551397" y="2843703"/>
            <a:ext cx="7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>
                <a:solidFill>
                  <a:srgbClr val="7030A0"/>
                </a:solidFill>
                <a:latin typeface="Aptos Narrow" panose="020B0004020202020204" pitchFamily="34" charset="0"/>
                <a:ea typeface="Microsoft JhengHei" panose="020B0604030504040204" pitchFamily="34" charset="-120"/>
              </a:rPr>
              <a:t>Now</a:t>
            </a: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77C1EC01-5CBD-9DFB-4DFC-6A8EA6B30EF1}"/>
              </a:ext>
            </a:extLst>
          </p:cNvPr>
          <p:cNvSpPr/>
          <p:nvPr/>
        </p:nvSpPr>
        <p:spPr>
          <a:xfrm>
            <a:off x="95250" y="2854184"/>
            <a:ext cx="11991975" cy="1041541"/>
          </a:xfrm>
          <a:custGeom>
            <a:avLst/>
            <a:gdLst>
              <a:gd name="connsiteX0" fmla="*/ 0 w 12211050"/>
              <a:gd name="connsiteY0" fmla="*/ 590552 h 1543191"/>
              <a:gd name="connsiteX1" fmla="*/ 1600200 w 12211050"/>
              <a:gd name="connsiteY1" fmla="*/ 1543052 h 1543191"/>
              <a:gd name="connsiteX2" fmla="*/ 4914900 w 12211050"/>
              <a:gd name="connsiteY2" fmla="*/ 533402 h 1543191"/>
              <a:gd name="connsiteX3" fmla="*/ 7772400 w 12211050"/>
              <a:gd name="connsiteY3" fmla="*/ 876302 h 1543191"/>
              <a:gd name="connsiteX4" fmla="*/ 10058400 w 12211050"/>
              <a:gd name="connsiteY4" fmla="*/ 2 h 1543191"/>
              <a:gd name="connsiteX5" fmla="*/ 12211050 w 12211050"/>
              <a:gd name="connsiteY5" fmla="*/ 885827 h 154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1050" h="1543191">
                <a:moveTo>
                  <a:pt x="0" y="590552"/>
                </a:moveTo>
                <a:cubicBezTo>
                  <a:pt x="390525" y="1071564"/>
                  <a:pt x="781050" y="1552577"/>
                  <a:pt x="1600200" y="1543052"/>
                </a:cubicBezTo>
                <a:cubicBezTo>
                  <a:pt x="2419350" y="1533527"/>
                  <a:pt x="3886200" y="644527"/>
                  <a:pt x="4914900" y="533402"/>
                </a:cubicBezTo>
                <a:cubicBezTo>
                  <a:pt x="5943600" y="422277"/>
                  <a:pt x="6915150" y="965202"/>
                  <a:pt x="7772400" y="876302"/>
                </a:cubicBezTo>
                <a:cubicBezTo>
                  <a:pt x="8629650" y="787402"/>
                  <a:pt x="9318625" y="-1586"/>
                  <a:pt x="10058400" y="2"/>
                </a:cubicBezTo>
                <a:cubicBezTo>
                  <a:pt x="10798175" y="1589"/>
                  <a:pt x="11504612" y="443708"/>
                  <a:pt x="12211050" y="885827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ptos Narrow" panose="020B00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3B302CF-83F0-9302-7083-D49FDC1574A4}"/>
              </a:ext>
            </a:extLst>
          </p:cNvPr>
          <p:cNvSpPr txBox="1"/>
          <p:nvPr/>
        </p:nvSpPr>
        <p:spPr>
          <a:xfrm>
            <a:off x="1082183" y="2331234"/>
            <a:ext cx="99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Aptos Narrow" panose="020B0004020202020204" pitchFamily="34" charset="0"/>
                <a:ea typeface="Microsoft JhengHei" panose="020B0604030504040204" pitchFamily="34" charset="-120"/>
              </a:rPr>
              <a:t>ChatGPT</a:t>
            </a:r>
            <a:endParaRPr lang="en-US">
              <a:latin typeface="Aptos Narrow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87229C-204B-EA61-5293-A4EBC6FD811A}"/>
              </a:ext>
            </a:extLst>
          </p:cNvPr>
          <p:cNvSpPr txBox="1"/>
          <p:nvPr/>
        </p:nvSpPr>
        <p:spPr>
          <a:xfrm>
            <a:off x="2077520" y="4883210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Prompt</a:t>
            </a:r>
          </a:p>
          <a:p>
            <a:pPr algn="ctr"/>
            <a:r>
              <a:rPr lang="en-US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Engineering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53C9B-1B70-0851-B085-33A6793E4F82}"/>
              </a:ext>
            </a:extLst>
          </p:cNvPr>
          <p:cNvSpPr txBox="1"/>
          <p:nvPr/>
        </p:nvSpPr>
        <p:spPr>
          <a:xfrm>
            <a:off x="3180727" y="196985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Vector DB</a:t>
            </a:r>
            <a:endParaRPr lang="en-US" dirty="0">
              <a:latin typeface="Aptos Narrow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297B28-C0E3-124A-8629-137A46BA104E}"/>
              </a:ext>
            </a:extLst>
          </p:cNvPr>
          <p:cNvSpPr txBox="1"/>
          <p:nvPr/>
        </p:nvSpPr>
        <p:spPr>
          <a:xfrm>
            <a:off x="4190157" y="4415564"/>
            <a:ext cx="993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  <a:t>Function</a:t>
            </a:r>
          </a:p>
          <a:p>
            <a:pPr algn="ctr"/>
            <a: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  <a:t>Calling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8A5FF03-DE2C-5FC6-4F9A-9BA1637541D3}"/>
              </a:ext>
            </a:extLst>
          </p:cNvPr>
          <p:cNvSpPr txBox="1"/>
          <p:nvPr/>
        </p:nvSpPr>
        <p:spPr>
          <a:xfrm>
            <a:off x="5860334" y="1687328"/>
            <a:ext cx="5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latin typeface="Aptos Narrow" panose="020B0004020202020204" pitchFamily="34" charset="0"/>
                <a:ea typeface="Microsoft JhengHei" panose="020B0604030504040204" pitchFamily="34" charset="-120"/>
              </a:rPr>
              <a:t>RAG</a:t>
            </a:r>
            <a:endParaRPr lang="en-US">
              <a:latin typeface="Aptos Narrow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6EF1F1-8B34-8148-A0D8-14D4AFEAF0D1}"/>
              </a:ext>
            </a:extLst>
          </p:cNvPr>
          <p:cNvSpPr txBox="1"/>
          <p:nvPr/>
        </p:nvSpPr>
        <p:spPr>
          <a:xfrm>
            <a:off x="6523044" y="4458372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  <a:t>Context</a:t>
            </a:r>
            <a:b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</a:br>
            <a: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  <a:t>Engineering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19CF5F-D18D-81DF-64B6-9117B1DD687A}"/>
              </a:ext>
            </a:extLst>
          </p:cNvPr>
          <p:cNvSpPr txBox="1"/>
          <p:nvPr/>
        </p:nvSpPr>
        <p:spPr>
          <a:xfrm>
            <a:off x="7964369" y="1803723"/>
            <a:ext cx="61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MCP</a:t>
            </a:r>
            <a:endParaRPr lang="en-US" dirty="0">
              <a:latin typeface="Aptos Narrow" panose="020B00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3ACFE0-D82A-E3E7-6724-66C3ABB31B8F}"/>
              </a:ext>
            </a:extLst>
          </p:cNvPr>
          <p:cNvSpPr txBox="1"/>
          <p:nvPr/>
        </p:nvSpPr>
        <p:spPr>
          <a:xfrm>
            <a:off x="9254976" y="4129002"/>
            <a:ext cx="9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ptos Narrow" panose="020B0004020202020204" pitchFamily="34" charset="0"/>
                <a:ea typeface="Microsoft JhengHei" panose="020B0604030504040204" pitchFamily="34" charset="-120"/>
              </a:rPr>
              <a:t>AI Agent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C3ADD88-60B2-6F20-E99D-624A01F5CB10}"/>
              </a:ext>
            </a:extLst>
          </p:cNvPr>
          <p:cNvSpPr txBox="1"/>
          <p:nvPr/>
        </p:nvSpPr>
        <p:spPr>
          <a:xfrm>
            <a:off x="10429876" y="1140321"/>
            <a:ext cx="106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AI-Driven </a:t>
            </a:r>
            <a:br>
              <a:rPr lang="en-US" dirty="0">
                <a:latin typeface="Aptos Narrow" panose="020B0004020202020204" pitchFamily="34" charset="0"/>
                <a:ea typeface="Microsoft JhengHei" panose="020B0604030504040204" pitchFamily="34" charset="-120"/>
              </a:rPr>
            </a:br>
            <a:r>
              <a:rPr lang="en-US" dirty="0">
                <a:latin typeface="Aptos Narrow" panose="020B0004020202020204" pitchFamily="34" charset="0"/>
                <a:ea typeface="Microsoft JhengHei" panose="020B0604030504040204" pitchFamily="34" charset="-120"/>
              </a:rPr>
              <a:t>DevOps</a:t>
            </a:r>
          </a:p>
        </p:txBody>
      </p: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023EEE8F-591C-B7A2-042E-C6BB0F086DEA}"/>
              </a:ext>
            </a:extLst>
          </p:cNvPr>
          <p:cNvSpPr/>
          <p:nvPr/>
        </p:nvSpPr>
        <p:spPr>
          <a:xfrm rot="2392850">
            <a:off x="4279262" y="3518050"/>
            <a:ext cx="814950" cy="895265"/>
          </a:xfrm>
          <a:custGeom>
            <a:avLst/>
            <a:gdLst>
              <a:gd name="connsiteX0" fmla="*/ 188498 w 814950"/>
              <a:gd name="connsiteY0" fmla="*/ 23361 h 895265"/>
              <a:gd name="connsiteX1" fmla="*/ 8923 w 814950"/>
              <a:gd name="connsiteY1" fmla="*/ 397 h 895265"/>
              <a:gd name="connsiteX2" fmla="*/ 360 w 814950"/>
              <a:gd name="connsiteY2" fmla="*/ 181238 h 895265"/>
              <a:gd name="connsiteX3" fmla="*/ 52719 w 814950"/>
              <a:gd name="connsiteY3" fmla="*/ 137300 h 895265"/>
              <a:gd name="connsiteX4" fmla="*/ 213044 w 814950"/>
              <a:gd name="connsiteY4" fmla="*/ 328371 h 895265"/>
              <a:gd name="connsiteX5" fmla="*/ 209729 w 814950"/>
              <a:gd name="connsiteY5" fmla="*/ 773169 h 895265"/>
              <a:gd name="connsiteX6" fmla="*/ 692818 w 814950"/>
              <a:gd name="connsiteY6" fmla="*/ 815432 h 895265"/>
              <a:gd name="connsiteX7" fmla="*/ 735081 w 814950"/>
              <a:gd name="connsiteY7" fmla="*/ 332343 h 895265"/>
              <a:gd name="connsiteX8" fmla="*/ 297055 w 814950"/>
              <a:gd name="connsiteY8" fmla="*/ 258019 h 895265"/>
              <a:gd name="connsiteX9" fmla="*/ 136654 w 814950"/>
              <a:gd name="connsiteY9" fmla="*/ 66872 h 895265"/>
              <a:gd name="connsiteX10" fmla="*/ 188498 w 814950"/>
              <a:gd name="connsiteY10" fmla="*/ 23361 h 8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4950" h="895265">
                <a:moveTo>
                  <a:pt x="188498" y="23361"/>
                </a:moveTo>
                <a:lnTo>
                  <a:pt x="8923" y="397"/>
                </a:lnTo>
                <a:lnTo>
                  <a:pt x="360" y="181238"/>
                </a:lnTo>
                <a:lnTo>
                  <a:pt x="52719" y="137300"/>
                </a:lnTo>
                <a:lnTo>
                  <a:pt x="213044" y="328371"/>
                </a:lnTo>
                <a:cubicBezTo>
                  <a:pt x="104564" y="453453"/>
                  <a:pt x="99906" y="642286"/>
                  <a:pt x="209729" y="773169"/>
                </a:cubicBezTo>
                <a:cubicBezTo>
                  <a:pt x="331459" y="918235"/>
                  <a:pt x="547743" y="937161"/>
                  <a:pt x="692818" y="815432"/>
                </a:cubicBezTo>
                <a:cubicBezTo>
                  <a:pt x="837884" y="693702"/>
                  <a:pt x="856810" y="477418"/>
                  <a:pt x="735081" y="332343"/>
                </a:cubicBezTo>
                <a:cubicBezTo>
                  <a:pt x="625410" y="201650"/>
                  <a:pt x="438996" y="173342"/>
                  <a:pt x="297055" y="258019"/>
                </a:cubicBezTo>
                <a:lnTo>
                  <a:pt x="136654" y="66872"/>
                </a:lnTo>
                <a:lnTo>
                  <a:pt x="188498" y="23361"/>
                </a:lnTo>
              </a:path>
            </a:pathLst>
          </a:custGeom>
          <a:solidFill>
            <a:srgbClr val="2EA043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A6FFE6FD-0685-C471-56D7-37C4590F664D}"/>
              </a:ext>
            </a:extLst>
          </p:cNvPr>
          <p:cNvSpPr/>
          <p:nvPr/>
        </p:nvSpPr>
        <p:spPr>
          <a:xfrm rot="16441256">
            <a:off x="3141433" y="2511228"/>
            <a:ext cx="1053053" cy="685913"/>
          </a:xfrm>
          <a:custGeom>
            <a:avLst/>
            <a:gdLst>
              <a:gd name="connsiteX0" fmla="*/ 152717 w 1053053"/>
              <a:gd name="connsiteY0" fmla="*/ 120230 h 685913"/>
              <a:gd name="connsiteX1" fmla="*/ 393 w 1053053"/>
              <a:gd name="connsiteY1" fmla="*/ 218071 h 685913"/>
              <a:gd name="connsiteX2" fmla="*/ 110073 w 1053053"/>
              <a:gd name="connsiteY2" fmla="*/ 362099 h 685913"/>
              <a:gd name="connsiteX3" fmla="*/ 121941 w 1053053"/>
              <a:gd name="connsiteY3" fmla="*/ 294786 h 685913"/>
              <a:gd name="connsiteX4" fmla="*/ 367572 w 1053053"/>
              <a:gd name="connsiteY4" fmla="*/ 338096 h 685913"/>
              <a:gd name="connsiteX5" fmla="*/ 650941 w 1053053"/>
              <a:gd name="connsiteY5" fmla="*/ 680967 h 685913"/>
              <a:gd name="connsiteX6" fmla="*/ 1048181 w 1053053"/>
              <a:gd name="connsiteY6" fmla="*/ 402818 h 685913"/>
              <a:gd name="connsiteX7" fmla="*/ 770032 w 1053053"/>
              <a:gd name="connsiteY7" fmla="*/ 5587 h 685913"/>
              <a:gd name="connsiteX8" fmla="*/ 386708 w 1053053"/>
              <a:gd name="connsiteY8" fmla="*/ 230206 h 685913"/>
              <a:gd name="connsiteX9" fmla="*/ 140972 w 1053053"/>
              <a:gd name="connsiteY9" fmla="*/ 186877 h 685913"/>
              <a:gd name="connsiteX10" fmla="*/ 152717 w 1053053"/>
              <a:gd name="connsiteY10" fmla="*/ 120230 h 6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3053" h="685913">
                <a:moveTo>
                  <a:pt x="152717" y="120230"/>
                </a:moveTo>
                <a:lnTo>
                  <a:pt x="393" y="218071"/>
                </a:lnTo>
                <a:lnTo>
                  <a:pt x="110073" y="362099"/>
                </a:lnTo>
                <a:lnTo>
                  <a:pt x="121941" y="294786"/>
                </a:lnTo>
                <a:lnTo>
                  <a:pt x="367572" y="338096"/>
                </a:lnTo>
                <a:cubicBezTo>
                  <a:pt x="364877" y="503650"/>
                  <a:pt x="482691" y="651297"/>
                  <a:pt x="650941" y="680967"/>
                </a:cubicBezTo>
                <a:cubicBezTo>
                  <a:pt x="837450" y="713847"/>
                  <a:pt x="1015291" y="589318"/>
                  <a:pt x="1048181" y="402818"/>
                </a:cubicBezTo>
                <a:cubicBezTo>
                  <a:pt x="1081061" y="216319"/>
                  <a:pt x="956532" y="38468"/>
                  <a:pt x="770032" y="5587"/>
                </a:cubicBezTo>
                <a:cubicBezTo>
                  <a:pt x="602011" y="-24045"/>
                  <a:pt x="441010" y="74101"/>
                  <a:pt x="386708" y="230206"/>
                </a:cubicBezTo>
                <a:lnTo>
                  <a:pt x="140972" y="186877"/>
                </a:lnTo>
                <a:lnTo>
                  <a:pt x="152717" y="120230"/>
                </a:lnTo>
              </a:path>
            </a:pathLst>
          </a:custGeom>
          <a:solidFill>
            <a:srgbClr val="56D364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7B50A57-AED9-3C6F-2DFD-D95F3950F413}"/>
              </a:ext>
            </a:extLst>
          </p:cNvPr>
          <p:cNvSpPr/>
          <p:nvPr/>
        </p:nvSpPr>
        <p:spPr>
          <a:xfrm rot="5563327">
            <a:off x="2143986" y="4048015"/>
            <a:ext cx="966883" cy="743025"/>
          </a:xfrm>
          <a:custGeom>
            <a:avLst/>
            <a:gdLst>
              <a:gd name="connsiteX0" fmla="*/ 176985 w 966883"/>
              <a:gd name="connsiteY0" fmla="*/ 743232 h 743025"/>
              <a:gd name="connsiteX1" fmla="*/ 382 w 966883"/>
              <a:gd name="connsiteY1" fmla="*/ 703388 h 743025"/>
              <a:gd name="connsiteX2" fmla="*/ 54179 w 966883"/>
              <a:gd name="connsiteY2" fmla="*/ 530529 h 743025"/>
              <a:gd name="connsiteX3" fmla="*/ 88355 w 966883"/>
              <a:gd name="connsiteY3" fmla="*/ 589727 h 743025"/>
              <a:gd name="connsiteX4" fmla="*/ 303848 w 966883"/>
              <a:gd name="connsiteY4" fmla="*/ 465311 h 743025"/>
              <a:gd name="connsiteX5" fmla="*/ 452857 w 966883"/>
              <a:gd name="connsiteY5" fmla="*/ 46201 h 743025"/>
              <a:gd name="connsiteX6" fmla="*/ 921268 w 966883"/>
              <a:gd name="connsiteY6" fmla="*/ 171712 h 743025"/>
              <a:gd name="connsiteX7" fmla="*/ 795757 w 966883"/>
              <a:gd name="connsiteY7" fmla="*/ 640123 h 743025"/>
              <a:gd name="connsiteX8" fmla="*/ 358731 w 966883"/>
              <a:gd name="connsiteY8" fmla="*/ 560151 h 743025"/>
              <a:gd name="connsiteX9" fmla="*/ 143142 w 966883"/>
              <a:gd name="connsiteY9" fmla="*/ 684615 h 743025"/>
              <a:gd name="connsiteX10" fmla="*/ 176985 w 966883"/>
              <a:gd name="connsiteY10" fmla="*/ 743232 h 7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6883" h="743025">
                <a:moveTo>
                  <a:pt x="176985" y="743232"/>
                </a:moveTo>
                <a:lnTo>
                  <a:pt x="382" y="703388"/>
                </a:lnTo>
                <a:lnTo>
                  <a:pt x="54179" y="530529"/>
                </a:lnTo>
                <a:lnTo>
                  <a:pt x="88355" y="589727"/>
                </a:lnTo>
                <a:lnTo>
                  <a:pt x="303848" y="465311"/>
                </a:lnTo>
                <a:cubicBezTo>
                  <a:pt x="244688" y="310673"/>
                  <a:pt x="304896" y="131631"/>
                  <a:pt x="452857" y="46201"/>
                </a:cubicBezTo>
                <a:cubicBezTo>
                  <a:pt x="616868" y="-48487"/>
                  <a:pt x="826580" y="7711"/>
                  <a:pt x="921268" y="171712"/>
                </a:cubicBezTo>
                <a:cubicBezTo>
                  <a:pt x="1015956" y="335723"/>
                  <a:pt x="959768" y="545435"/>
                  <a:pt x="795757" y="640123"/>
                </a:cubicBezTo>
                <a:cubicBezTo>
                  <a:pt x="648005" y="725429"/>
                  <a:pt x="463154" y="688272"/>
                  <a:pt x="358731" y="560151"/>
                </a:cubicBezTo>
                <a:lnTo>
                  <a:pt x="143142" y="684615"/>
                </a:lnTo>
                <a:lnTo>
                  <a:pt x="176985" y="743232"/>
                </a:lnTo>
              </a:path>
            </a:pathLst>
          </a:custGeom>
          <a:solidFill>
            <a:srgbClr val="388BFD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5472F4F8-2BEE-BC51-1DED-CE18185DE4E4}"/>
              </a:ext>
            </a:extLst>
          </p:cNvPr>
          <p:cNvSpPr/>
          <p:nvPr/>
        </p:nvSpPr>
        <p:spPr>
          <a:xfrm>
            <a:off x="1193831" y="2768474"/>
            <a:ext cx="685987" cy="1019992"/>
          </a:xfrm>
          <a:custGeom>
            <a:avLst/>
            <a:gdLst>
              <a:gd name="connsiteX0" fmla="*/ 257802 w 685987"/>
              <a:gd name="connsiteY0" fmla="*/ 937134 h 1019992"/>
              <a:gd name="connsiteX1" fmla="*/ 96915 w 685987"/>
              <a:gd name="connsiteY1" fmla="*/ 1020125 h 1019992"/>
              <a:gd name="connsiteX2" fmla="*/ 27011 w 685987"/>
              <a:gd name="connsiteY2" fmla="*/ 853133 h 1019992"/>
              <a:gd name="connsiteX3" fmla="*/ 91248 w 685987"/>
              <a:gd name="connsiteY3" fmla="*/ 876507 h 1019992"/>
              <a:gd name="connsiteX4" fmla="*/ 176344 w 685987"/>
              <a:gd name="connsiteY4" fmla="*/ 642687 h 1019992"/>
              <a:gd name="connsiteX5" fmla="*/ 21096 w 685987"/>
              <a:gd name="connsiteY5" fmla="*/ 225845 h 1019992"/>
              <a:gd name="connsiteX6" fmla="*/ 460599 w 685987"/>
              <a:gd name="connsiteY6" fmla="*/ 20905 h 1019992"/>
              <a:gd name="connsiteX7" fmla="*/ 665538 w 685987"/>
              <a:gd name="connsiteY7" fmla="*/ 460407 h 1019992"/>
              <a:gd name="connsiteX8" fmla="*/ 279347 w 685987"/>
              <a:gd name="connsiteY8" fmla="*/ 680063 h 1019992"/>
              <a:gd name="connsiteX9" fmla="*/ 194203 w 685987"/>
              <a:gd name="connsiteY9" fmla="*/ 913988 h 1019992"/>
              <a:gd name="connsiteX10" fmla="*/ 257802 w 685987"/>
              <a:gd name="connsiteY10" fmla="*/ 937134 h 101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987" h="1019992">
                <a:moveTo>
                  <a:pt x="257802" y="937134"/>
                </a:moveTo>
                <a:lnTo>
                  <a:pt x="96915" y="1020125"/>
                </a:lnTo>
                <a:lnTo>
                  <a:pt x="27011" y="853133"/>
                </a:lnTo>
                <a:lnTo>
                  <a:pt x="91248" y="876507"/>
                </a:lnTo>
                <a:lnTo>
                  <a:pt x="176344" y="642687"/>
                </a:lnTo>
                <a:cubicBezTo>
                  <a:pt x="31631" y="562258"/>
                  <a:pt x="-37340" y="386398"/>
                  <a:pt x="21096" y="225845"/>
                </a:cubicBezTo>
                <a:cubicBezTo>
                  <a:pt x="85866" y="47889"/>
                  <a:pt x="282643" y="-43865"/>
                  <a:pt x="460599" y="20905"/>
                </a:cubicBezTo>
                <a:cubicBezTo>
                  <a:pt x="638554" y="85675"/>
                  <a:pt x="730308" y="282452"/>
                  <a:pt x="665538" y="460407"/>
                </a:cubicBezTo>
                <a:cubicBezTo>
                  <a:pt x="607188" y="620732"/>
                  <a:pt x="441701" y="711086"/>
                  <a:pt x="279347" y="680063"/>
                </a:cubicBezTo>
                <a:lnTo>
                  <a:pt x="194203" y="913988"/>
                </a:lnTo>
                <a:lnTo>
                  <a:pt x="257802" y="937134"/>
                </a:lnTo>
              </a:path>
            </a:pathLst>
          </a:custGeom>
          <a:solidFill>
            <a:srgbClr val="A371F7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31DA61C-068E-FD61-9E27-10D52FB3CD18}"/>
              </a:ext>
            </a:extLst>
          </p:cNvPr>
          <p:cNvGrpSpPr/>
          <p:nvPr/>
        </p:nvGrpSpPr>
        <p:grpSpPr>
          <a:xfrm rot="13599607">
            <a:off x="9105176" y="3265393"/>
            <a:ext cx="966892" cy="743016"/>
            <a:chOff x="9069140" y="3389546"/>
            <a:chExt cx="966892" cy="743016"/>
          </a:xfrm>
          <a:solidFill>
            <a:srgbClr val="57CCC5"/>
          </a:solidFill>
        </p:grpSpPr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1CD04762-C6FC-47DC-A49D-7D20280EB667}"/>
                </a:ext>
              </a:extLst>
            </p:cNvPr>
            <p:cNvSpPr/>
            <p:nvPr/>
          </p:nvSpPr>
          <p:spPr>
            <a:xfrm>
              <a:off x="9069144" y="3389547"/>
              <a:ext cx="966888" cy="743015"/>
            </a:xfrm>
            <a:custGeom>
              <a:avLst/>
              <a:gdLst>
                <a:gd name="connsiteX0" fmla="*/ 913212 w 966888"/>
                <a:gd name="connsiteY0" fmla="*/ 530529 h 743015"/>
                <a:gd name="connsiteX1" fmla="*/ 967009 w 966888"/>
                <a:gd name="connsiteY1" fmla="*/ 703388 h 743015"/>
                <a:gd name="connsiteX2" fmla="*/ 790406 w 966888"/>
                <a:gd name="connsiteY2" fmla="*/ 743222 h 743015"/>
                <a:gd name="connsiteX3" fmla="*/ 824582 w 966888"/>
                <a:gd name="connsiteY3" fmla="*/ 684024 h 743015"/>
                <a:gd name="connsiteX4" fmla="*/ 609098 w 966888"/>
                <a:gd name="connsiteY4" fmla="*/ 559618 h 743015"/>
                <a:gd name="connsiteX5" fmla="*/ 171633 w 966888"/>
                <a:gd name="connsiteY5" fmla="*/ 640123 h 743015"/>
                <a:gd name="connsiteX6" fmla="*/ 46122 w 966888"/>
                <a:gd name="connsiteY6" fmla="*/ 171712 h 743015"/>
                <a:gd name="connsiteX7" fmla="*/ 514533 w 966888"/>
                <a:gd name="connsiteY7" fmla="*/ 46201 h 743015"/>
                <a:gd name="connsiteX8" fmla="*/ 663781 w 966888"/>
                <a:gd name="connsiteY8" fmla="*/ 464673 h 743015"/>
                <a:gd name="connsiteX9" fmla="*/ 879369 w 966888"/>
                <a:gd name="connsiteY9" fmla="*/ 589136 h 743015"/>
                <a:gd name="connsiteX10" fmla="*/ 913212 w 966888"/>
                <a:gd name="connsiteY10" fmla="*/ 530529 h 74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6888" h="743015">
                  <a:moveTo>
                    <a:pt x="913212" y="530529"/>
                  </a:moveTo>
                  <a:lnTo>
                    <a:pt x="967009" y="703388"/>
                  </a:lnTo>
                  <a:lnTo>
                    <a:pt x="790406" y="743222"/>
                  </a:lnTo>
                  <a:lnTo>
                    <a:pt x="824582" y="684024"/>
                  </a:lnTo>
                  <a:lnTo>
                    <a:pt x="609098" y="559618"/>
                  </a:lnTo>
                  <a:cubicBezTo>
                    <a:pt x="504751" y="688167"/>
                    <a:pt x="319585" y="725544"/>
                    <a:pt x="171633" y="640123"/>
                  </a:cubicBezTo>
                  <a:cubicBezTo>
                    <a:pt x="7622" y="545435"/>
                    <a:pt x="-48575" y="335723"/>
                    <a:pt x="46122" y="171712"/>
                  </a:cubicBezTo>
                  <a:cubicBezTo>
                    <a:pt x="140810" y="7711"/>
                    <a:pt x="350522" y="-48487"/>
                    <a:pt x="514533" y="46201"/>
                  </a:cubicBezTo>
                  <a:cubicBezTo>
                    <a:pt x="662285" y="131507"/>
                    <a:pt x="722531" y="310177"/>
                    <a:pt x="663781" y="464673"/>
                  </a:cubicBezTo>
                  <a:lnTo>
                    <a:pt x="879369" y="589136"/>
                  </a:lnTo>
                  <a:lnTo>
                    <a:pt x="913212" y="530529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29B5142D-9082-1E6E-22BB-4B41689A996E}"/>
                </a:ext>
              </a:extLst>
            </p:cNvPr>
            <p:cNvSpPr/>
            <p:nvPr/>
          </p:nvSpPr>
          <p:spPr>
            <a:xfrm>
              <a:off x="9069140" y="3389546"/>
              <a:ext cx="966892" cy="743015"/>
            </a:xfrm>
            <a:custGeom>
              <a:avLst/>
              <a:gdLst>
                <a:gd name="connsiteX0" fmla="*/ 913216 w 966892"/>
                <a:gd name="connsiteY0" fmla="*/ 530529 h 743015"/>
                <a:gd name="connsiteX1" fmla="*/ 967013 w 966892"/>
                <a:gd name="connsiteY1" fmla="*/ 703388 h 743015"/>
                <a:gd name="connsiteX2" fmla="*/ 790406 w 966892"/>
                <a:gd name="connsiteY2" fmla="*/ 743222 h 743015"/>
                <a:gd name="connsiteX3" fmla="*/ 824582 w 966892"/>
                <a:gd name="connsiteY3" fmla="*/ 684024 h 743015"/>
                <a:gd name="connsiteX4" fmla="*/ 609098 w 966892"/>
                <a:gd name="connsiteY4" fmla="*/ 559618 h 743015"/>
                <a:gd name="connsiteX5" fmla="*/ 171633 w 966892"/>
                <a:gd name="connsiteY5" fmla="*/ 640123 h 743015"/>
                <a:gd name="connsiteX6" fmla="*/ 46123 w 966892"/>
                <a:gd name="connsiteY6" fmla="*/ 171712 h 743015"/>
                <a:gd name="connsiteX7" fmla="*/ 514533 w 966892"/>
                <a:gd name="connsiteY7" fmla="*/ 46201 h 743015"/>
                <a:gd name="connsiteX8" fmla="*/ 663781 w 966892"/>
                <a:gd name="connsiteY8" fmla="*/ 464673 h 743015"/>
                <a:gd name="connsiteX9" fmla="*/ 879373 w 966892"/>
                <a:gd name="connsiteY9" fmla="*/ 589136 h 743015"/>
                <a:gd name="connsiteX10" fmla="*/ 913216 w 966892"/>
                <a:gd name="connsiteY10" fmla="*/ 530529 h 74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6892" h="743015">
                  <a:moveTo>
                    <a:pt x="913216" y="530529"/>
                  </a:moveTo>
                  <a:lnTo>
                    <a:pt x="967013" y="703388"/>
                  </a:lnTo>
                  <a:lnTo>
                    <a:pt x="790406" y="743222"/>
                  </a:lnTo>
                  <a:lnTo>
                    <a:pt x="824582" y="684024"/>
                  </a:lnTo>
                  <a:lnTo>
                    <a:pt x="609098" y="559618"/>
                  </a:lnTo>
                  <a:cubicBezTo>
                    <a:pt x="504751" y="688167"/>
                    <a:pt x="319585" y="725544"/>
                    <a:pt x="171633" y="640123"/>
                  </a:cubicBezTo>
                  <a:cubicBezTo>
                    <a:pt x="7622" y="545435"/>
                    <a:pt x="-48575" y="335723"/>
                    <a:pt x="46123" y="171712"/>
                  </a:cubicBezTo>
                  <a:cubicBezTo>
                    <a:pt x="140811" y="7711"/>
                    <a:pt x="350523" y="-48487"/>
                    <a:pt x="514533" y="46201"/>
                  </a:cubicBezTo>
                  <a:cubicBezTo>
                    <a:pt x="662285" y="131507"/>
                    <a:pt x="722531" y="310177"/>
                    <a:pt x="663781" y="464673"/>
                  </a:cubicBezTo>
                  <a:lnTo>
                    <a:pt x="879373" y="589136"/>
                  </a:lnTo>
                  <a:lnTo>
                    <a:pt x="913216" y="530529"/>
                  </a:lnTo>
                  <a:close/>
                </a:path>
              </a:pathLst>
            </a:custGeom>
            <a:grp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5A33B1C9-EBE6-02B4-0642-69F80E94060B}"/>
              </a:ext>
            </a:extLst>
          </p:cNvPr>
          <p:cNvGrpSpPr/>
          <p:nvPr/>
        </p:nvGrpSpPr>
        <p:grpSpPr>
          <a:xfrm rot="4668364">
            <a:off x="7827144" y="2310498"/>
            <a:ext cx="1052465" cy="685914"/>
            <a:chOff x="7879660" y="2546291"/>
            <a:chExt cx="1052465" cy="685914"/>
          </a:xfrm>
          <a:solidFill>
            <a:srgbClr val="797EF9"/>
          </a:solidFill>
        </p:grpSpPr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1F9B8E57-DC0D-7BEB-70DC-C0353A9A496B}"/>
                </a:ext>
              </a:extLst>
            </p:cNvPr>
            <p:cNvSpPr/>
            <p:nvPr/>
          </p:nvSpPr>
          <p:spPr>
            <a:xfrm>
              <a:off x="7879660" y="2546291"/>
              <a:ext cx="1052465" cy="685913"/>
            </a:xfrm>
            <a:custGeom>
              <a:avLst/>
              <a:gdLst>
                <a:gd name="connsiteX0" fmla="*/ 900243 w 1052465"/>
                <a:gd name="connsiteY0" fmla="*/ 120335 h 685913"/>
                <a:gd name="connsiteX1" fmla="*/ 1052567 w 1052465"/>
                <a:gd name="connsiteY1" fmla="*/ 218166 h 685913"/>
                <a:gd name="connsiteX2" fmla="*/ 942886 w 1052465"/>
                <a:gd name="connsiteY2" fmla="*/ 362203 h 685913"/>
                <a:gd name="connsiteX3" fmla="*/ 931018 w 1052465"/>
                <a:gd name="connsiteY3" fmla="*/ 294890 h 685913"/>
                <a:gd name="connsiteX4" fmla="*/ 685968 w 1052465"/>
                <a:gd name="connsiteY4" fmla="*/ 338096 h 685913"/>
                <a:gd name="connsiteX5" fmla="*/ 402600 w 1052465"/>
                <a:gd name="connsiteY5" fmla="*/ 680967 h 685913"/>
                <a:gd name="connsiteX6" fmla="*/ 5369 w 1052465"/>
                <a:gd name="connsiteY6" fmla="*/ 402818 h 685913"/>
                <a:gd name="connsiteX7" fmla="*/ 283518 w 1052465"/>
                <a:gd name="connsiteY7" fmla="*/ 5587 h 685913"/>
                <a:gd name="connsiteX8" fmla="*/ 666833 w 1052465"/>
                <a:gd name="connsiteY8" fmla="*/ 230206 h 685913"/>
                <a:gd name="connsiteX9" fmla="*/ 911987 w 1052465"/>
                <a:gd name="connsiteY9" fmla="*/ 186981 h 685913"/>
                <a:gd name="connsiteX10" fmla="*/ 900243 w 1052465"/>
                <a:gd name="connsiteY10" fmla="*/ 120335 h 68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465" h="685913">
                  <a:moveTo>
                    <a:pt x="900243" y="120335"/>
                  </a:moveTo>
                  <a:lnTo>
                    <a:pt x="1052567" y="218166"/>
                  </a:lnTo>
                  <a:lnTo>
                    <a:pt x="942886" y="362203"/>
                  </a:lnTo>
                  <a:lnTo>
                    <a:pt x="931018" y="294890"/>
                  </a:lnTo>
                  <a:lnTo>
                    <a:pt x="685968" y="338096"/>
                  </a:lnTo>
                  <a:cubicBezTo>
                    <a:pt x="688673" y="503650"/>
                    <a:pt x="570859" y="651297"/>
                    <a:pt x="402600" y="680967"/>
                  </a:cubicBezTo>
                  <a:cubicBezTo>
                    <a:pt x="216100" y="713847"/>
                    <a:pt x="38249" y="589317"/>
                    <a:pt x="5369" y="402818"/>
                  </a:cubicBezTo>
                  <a:cubicBezTo>
                    <a:pt x="-27521" y="216318"/>
                    <a:pt x="97009" y="38468"/>
                    <a:pt x="283518" y="5587"/>
                  </a:cubicBezTo>
                  <a:cubicBezTo>
                    <a:pt x="451539" y="-24045"/>
                    <a:pt x="612531" y="74101"/>
                    <a:pt x="666833" y="230206"/>
                  </a:cubicBezTo>
                  <a:lnTo>
                    <a:pt x="911987" y="186981"/>
                  </a:lnTo>
                  <a:lnTo>
                    <a:pt x="900243" y="120335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9ABE0EA2-2A4C-0512-52EB-06F5C1442A50}"/>
                </a:ext>
              </a:extLst>
            </p:cNvPr>
            <p:cNvSpPr/>
            <p:nvPr/>
          </p:nvSpPr>
          <p:spPr>
            <a:xfrm>
              <a:off x="7879661" y="2546292"/>
              <a:ext cx="1052464" cy="685913"/>
            </a:xfrm>
            <a:custGeom>
              <a:avLst/>
              <a:gdLst>
                <a:gd name="connsiteX0" fmla="*/ 900242 w 1052464"/>
                <a:gd name="connsiteY0" fmla="*/ 120335 h 685913"/>
                <a:gd name="connsiteX1" fmla="*/ 1052566 w 1052464"/>
                <a:gd name="connsiteY1" fmla="*/ 218166 h 685913"/>
                <a:gd name="connsiteX2" fmla="*/ 942885 w 1052464"/>
                <a:gd name="connsiteY2" fmla="*/ 362203 h 685913"/>
                <a:gd name="connsiteX3" fmla="*/ 931017 w 1052464"/>
                <a:gd name="connsiteY3" fmla="*/ 294890 h 685913"/>
                <a:gd name="connsiteX4" fmla="*/ 685968 w 1052464"/>
                <a:gd name="connsiteY4" fmla="*/ 338096 h 685913"/>
                <a:gd name="connsiteX5" fmla="*/ 402600 w 1052464"/>
                <a:gd name="connsiteY5" fmla="*/ 680967 h 685913"/>
                <a:gd name="connsiteX6" fmla="*/ 5369 w 1052464"/>
                <a:gd name="connsiteY6" fmla="*/ 402818 h 685913"/>
                <a:gd name="connsiteX7" fmla="*/ 283518 w 1052464"/>
                <a:gd name="connsiteY7" fmla="*/ 5587 h 685913"/>
                <a:gd name="connsiteX8" fmla="*/ 666833 w 1052464"/>
                <a:gd name="connsiteY8" fmla="*/ 230206 h 685913"/>
                <a:gd name="connsiteX9" fmla="*/ 911986 w 1052464"/>
                <a:gd name="connsiteY9" fmla="*/ 186982 h 685913"/>
                <a:gd name="connsiteX10" fmla="*/ 900242 w 1052464"/>
                <a:gd name="connsiteY10" fmla="*/ 120335 h 68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464" h="685913">
                  <a:moveTo>
                    <a:pt x="900242" y="120335"/>
                  </a:moveTo>
                  <a:lnTo>
                    <a:pt x="1052566" y="218166"/>
                  </a:lnTo>
                  <a:lnTo>
                    <a:pt x="942885" y="362203"/>
                  </a:lnTo>
                  <a:lnTo>
                    <a:pt x="931017" y="294890"/>
                  </a:lnTo>
                  <a:lnTo>
                    <a:pt x="685968" y="338096"/>
                  </a:lnTo>
                  <a:cubicBezTo>
                    <a:pt x="688674" y="503650"/>
                    <a:pt x="570859" y="651297"/>
                    <a:pt x="402600" y="680967"/>
                  </a:cubicBezTo>
                  <a:cubicBezTo>
                    <a:pt x="216100" y="713847"/>
                    <a:pt x="38249" y="589318"/>
                    <a:pt x="5369" y="402818"/>
                  </a:cubicBezTo>
                  <a:cubicBezTo>
                    <a:pt x="-27521" y="216319"/>
                    <a:pt x="97009" y="38468"/>
                    <a:pt x="283518" y="5587"/>
                  </a:cubicBezTo>
                  <a:cubicBezTo>
                    <a:pt x="451539" y="-24045"/>
                    <a:pt x="612531" y="74101"/>
                    <a:pt x="666833" y="230206"/>
                  </a:cubicBezTo>
                  <a:lnTo>
                    <a:pt x="911986" y="186982"/>
                  </a:lnTo>
                  <a:lnTo>
                    <a:pt x="900242" y="120335"/>
                  </a:lnTo>
                  <a:close/>
                </a:path>
              </a:pathLst>
            </a:custGeom>
            <a:grp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B3BEA084-41FE-92DB-3279-AE436F74E158}"/>
              </a:ext>
            </a:extLst>
          </p:cNvPr>
          <p:cNvSpPr/>
          <p:nvPr/>
        </p:nvSpPr>
        <p:spPr>
          <a:xfrm>
            <a:off x="6746067" y="3574136"/>
            <a:ext cx="814572" cy="894807"/>
          </a:xfrm>
          <a:custGeom>
            <a:avLst/>
            <a:gdLst>
              <a:gd name="connsiteX0" fmla="*/ 626583 w 814572"/>
              <a:gd name="connsiteY0" fmla="*/ 23361 h 894807"/>
              <a:gd name="connsiteX1" fmla="*/ 806158 w 814572"/>
              <a:gd name="connsiteY1" fmla="*/ 396 h 894807"/>
              <a:gd name="connsiteX2" fmla="*/ 814731 w 814572"/>
              <a:gd name="connsiteY2" fmla="*/ 181229 h 894807"/>
              <a:gd name="connsiteX3" fmla="*/ 762362 w 814572"/>
              <a:gd name="connsiteY3" fmla="*/ 137290 h 894807"/>
              <a:gd name="connsiteX4" fmla="*/ 602418 w 814572"/>
              <a:gd name="connsiteY4" fmla="*/ 327904 h 894807"/>
              <a:gd name="connsiteX5" fmla="*/ 605743 w 814572"/>
              <a:gd name="connsiteY5" fmla="*/ 772703 h 894807"/>
              <a:gd name="connsiteX6" fmla="*/ 122654 w 814572"/>
              <a:gd name="connsiteY6" fmla="*/ 814975 h 894807"/>
              <a:gd name="connsiteX7" fmla="*/ 80391 w 814572"/>
              <a:gd name="connsiteY7" fmla="*/ 331886 h 894807"/>
              <a:gd name="connsiteX8" fmla="*/ 518417 w 814572"/>
              <a:gd name="connsiteY8" fmla="*/ 257562 h 894807"/>
              <a:gd name="connsiteX9" fmla="*/ 678428 w 814572"/>
              <a:gd name="connsiteY9" fmla="*/ 66862 h 894807"/>
              <a:gd name="connsiteX10" fmla="*/ 626583 w 814572"/>
              <a:gd name="connsiteY10" fmla="*/ 23361 h 89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4572" h="894807">
                <a:moveTo>
                  <a:pt x="626583" y="23361"/>
                </a:moveTo>
                <a:lnTo>
                  <a:pt x="806158" y="396"/>
                </a:lnTo>
                <a:lnTo>
                  <a:pt x="814731" y="181229"/>
                </a:lnTo>
                <a:lnTo>
                  <a:pt x="762362" y="137290"/>
                </a:lnTo>
                <a:lnTo>
                  <a:pt x="602418" y="327904"/>
                </a:lnTo>
                <a:cubicBezTo>
                  <a:pt x="710908" y="452986"/>
                  <a:pt x="715566" y="641829"/>
                  <a:pt x="605743" y="772703"/>
                </a:cubicBezTo>
                <a:cubicBezTo>
                  <a:pt x="484013" y="917778"/>
                  <a:pt x="267729" y="936704"/>
                  <a:pt x="122654" y="814975"/>
                </a:cubicBezTo>
                <a:cubicBezTo>
                  <a:pt x="-22422" y="693236"/>
                  <a:pt x="-41338" y="476951"/>
                  <a:pt x="80391" y="331886"/>
                </a:cubicBezTo>
                <a:cubicBezTo>
                  <a:pt x="190053" y="201184"/>
                  <a:pt x="376466" y="172875"/>
                  <a:pt x="518417" y="257562"/>
                </a:cubicBezTo>
                <a:lnTo>
                  <a:pt x="678428" y="66862"/>
                </a:lnTo>
                <a:lnTo>
                  <a:pt x="626583" y="23361"/>
                </a:lnTo>
                <a:close/>
              </a:path>
            </a:pathLst>
          </a:custGeom>
          <a:solidFill>
            <a:srgbClr val="6E40C9"/>
          </a:solidFill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67AFFBE7-94B8-398F-F276-BE6F99B74B56}"/>
              </a:ext>
            </a:extLst>
          </p:cNvPr>
          <p:cNvSpPr/>
          <p:nvPr/>
        </p:nvSpPr>
        <p:spPr>
          <a:xfrm flipV="1">
            <a:off x="5795220" y="2070588"/>
            <a:ext cx="685800" cy="1063951"/>
          </a:xfrm>
          <a:custGeom>
            <a:avLst/>
            <a:gdLst>
              <a:gd name="connsiteX0" fmla="*/ 465972 w 685800"/>
              <a:gd name="connsiteY0" fmla="*/ 133444 h 1063951"/>
              <a:gd name="connsiteX1" fmla="*/ 343166 w 685800"/>
              <a:gd name="connsiteY1" fmla="*/ 418 h 1063951"/>
              <a:gd name="connsiteX2" fmla="*/ 220370 w 685800"/>
              <a:gd name="connsiteY2" fmla="*/ 133444 h 1063951"/>
              <a:gd name="connsiteX3" fmla="*/ 288721 w 685800"/>
              <a:gd name="connsiteY3" fmla="*/ 133444 h 1063951"/>
              <a:gd name="connsiteX4" fmla="*/ 288721 w 685800"/>
              <a:gd name="connsiteY4" fmla="*/ 382866 h 1063951"/>
              <a:gd name="connsiteX5" fmla="*/ 266 w 685800"/>
              <a:gd name="connsiteY5" fmla="*/ 721470 h 1063951"/>
              <a:gd name="connsiteX6" fmla="*/ 343166 w 685800"/>
              <a:gd name="connsiteY6" fmla="*/ 1064370 h 1063951"/>
              <a:gd name="connsiteX7" fmla="*/ 686066 w 685800"/>
              <a:gd name="connsiteY7" fmla="*/ 721470 h 1063951"/>
              <a:gd name="connsiteX8" fmla="*/ 398297 w 685800"/>
              <a:gd name="connsiteY8" fmla="*/ 382980 h 1063951"/>
              <a:gd name="connsiteX9" fmla="*/ 398297 w 685800"/>
              <a:gd name="connsiteY9" fmla="*/ 133444 h 1063951"/>
              <a:gd name="connsiteX10" fmla="*/ 465972 w 685800"/>
              <a:gd name="connsiteY10" fmla="*/ 133444 h 10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" h="1063951">
                <a:moveTo>
                  <a:pt x="465972" y="133444"/>
                </a:moveTo>
                <a:lnTo>
                  <a:pt x="343166" y="418"/>
                </a:lnTo>
                <a:lnTo>
                  <a:pt x="220370" y="133444"/>
                </a:lnTo>
                <a:lnTo>
                  <a:pt x="288721" y="133444"/>
                </a:lnTo>
                <a:lnTo>
                  <a:pt x="288721" y="382866"/>
                </a:lnTo>
                <a:cubicBezTo>
                  <a:pt x="125215" y="408955"/>
                  <a:pt x="266" y="550620"/>
                  <a:pt x="266" y="721470"/>
                </a:cubicBezTo>
                <a:cubicBezTo>
                  <a:pt x="266" y="910846"/>
                  <a:pt x="153790" y="1064370"/>
                  <a:pt x="343166" y="1064370"/>
                </a:cubicBezTo>
                <a:cubicBezTo>
                  <a:pt x="532542" y="1064370"/>
                  <a:pt x="686066" y="910846"/>
                  <a:pt x="686066" y="721470"/>
                </a:cubicBezTo>
                <a:cubicBezTo>
                  <a:pt x="686066" y="550859"/>
                  <a:pt x="561460" y="409346"/>
                  <a:pt x="398297" y="382980"/>
                </a:cubicBezTo>
                <a:lnTo>
                  <a:pt x="398297" y="133444"/>
                </a:lnTo>
                <a:lnTo>
                  <a:pt x="465972" y="133444"/>
                </a:lnTo>
              </a:path>
            </a:pathLst>
          </a:custGeom>
          <a:solidFill>
            <a:srgbClr val="1158C7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3" name="手繪多邊形: 圖案 72">
            <a:extLst>
              <a:ext uri="{FF2B5EF4-FFF2-40B4-BE49-F238E27FC236}">
                <a16:creationId xmlns:a16="http://schemas.microsoft.com/office/drawing/2014/main" id="{A28CC220-189C-8C72-0F66-3D5D1E2B5618}"/>
              </a:ext>
            </a:extLst>
          </p:cNvPr>
          <p:cNvSpPr/>
          <p:nvPr/>
        </p:nvSpPr>
        <p:spPr>
          <a:xfrm>
            <a:off x="2439440" y="4343825"/>
            <a:ext cx="438150" cy="437713"/>
          </a:xfrm>
          <a:custGeom>
            <a:avLst/>
            <a:gdLst>
              <a:gd name="connsiteX0" fmla="*/ 86149 w 438150"/>
              <a:gd name="connsiteY0" fmla="*/ 437932 h 437713"/>
              <a:gd name="connsiteX1" fmla="*/ 352849 w 438150"/>
              <a:gd name="connsiteY1" fmla="*/ 437932 h 437713"/>
              <a:gd name="connsiteX2" fmla="*/ 209974 w 438150"/>
              <a:gd name="connsiteY2" fmla="*/ 399832 h 437713"/>
              <a:gd name="connsiteX3" fmla="*/ 209974 w 438150"/>
              <a:gd name="connsiteY3" fmla="*/ 437932 h 437713"/>
              <a:gd name="connsiteX4" fmla="*/ 424 w 438150"/>
              <a:gd name="connsiteY4" fmla="*/ 323632 h 437713"/>
              <a:gd name="connsiteX5" fmla="*/ 438574 w 438150"/>
              <a:gd name="connsiteY5" fmla="*/ 323632 h 437713"/>
              <a:gd name="connsiteX6" fmla="*/ 438574 w 438150"/>
              <a:gd name="connsiteY6" fmla="*/ 114005 h 437713"/>
              <a:gd name="connsiteX7" fmla="*/ 438574 w 438150"/>
              <a:gd name="connsiteY7" fmla="*/ 371180 h 437713"/>
              <a:gd name="connsiteX8" fmla="*/ 409999 w 438150"/>
              <a:gd name="connsiteY8" fmla="*/ 399755 h 437713"/>
              <a:gd name="connsiteX9" fmla="*/ 28999 w 438150"/>
              <a:gd name="connsiteY9" fmla="*/ 399755 h 437713"/>
              <a:gd name="connsiteX10" fmla="*/ 424 w 438150"/>
              <a:gd name="connsiteY10" fmla="*/ 371180 h 437713"/>
              <a:gd name="connsiteX11" fmla="*/ 424 w 438150"/>
              <a:gd name="connsiteY11" fmla="*/ 85430 h 437713"/>
              <a:gd name="connsiteX12" fmla="*/ 28999 w 438150"/>
              <a:gd name="connsiteY12" fmla="*/ 56855 h 437713"/>
              <a:gd name="connsiteX13" fmla="*/ 267124 w 438150"/>
              <a:gd name="connsiteY13" fmla="*/ 56855 h 437713"/>
              <a:gd name="connsiteX14" fmla="*/ 76624 w 438150"/>
              <a:gd name="connsiteY14" fmla="*/ 113929 h 437713"/>
              <a:gd name="connsiteX15" fmla="*/ 133774 w 438150"/>
              <a:gd name="connsiteY15" fmla="*/ 113929 h 437713"/>
              <a:gd name="connsiteX16" fmla="*/ 133774 w 438150"/>
              <a:gd name="connsiteY16" fmla="*/ 171079 h 437713"/>
              <a:gd name="connsiteX17" fmla="*/ 76624 w 438150"/>
              <a:gd name="connsiteY17" fmla="*/ 171079 h 437713"/>
              <a:gd name="connsiteX18" fmla="*/ 76624 w 438150"/>
              <a:gd name="connsiteY18" fmla="*/ 218704 h 437713"/>
              <a:gd name="connsiteX19" fmla="*/ 133774 w 438150"/>
              <a:gd name="connsiteY19" fmla="*/ 218704 h 437713"/>
              <a:gd name="connsiteX20" fmla="*/ 133774 w 438150"/>
              <a:gd name="connsiteY20" fmla="*/ 275854 h 437713"/>
              <a:gd name="connsiteX21" fmla="*/ 76624 w 438150"/>
              <a:gd name="connsiteY21" fmla="*/ 275854 h 437713"/>
              <a:gd name="connsiteX22" fmla="*/ 304062 w 438150"/>
              <a:gd name="connsiteY22" fmla="*/ 185862 h 437713"/>
              <a:gd name="connsiteX23" fmla="*/ 231672 w 438150"/>
              <a:gd name="connsiteY23" fmla="*/ 206569 h 437713"/>
              <a:gd name="connsiteX24" fmla="*/ 252360 w 438150"/>
              <a:gd name="connsiteY24" fmla="*/ 134179 h 437713"/>
              <a:gd name="connsiteX25" fmla="*/ 376185 w 438150"/>
              <a:gd name="connsiteY25" fmla="*/ 10354 h 437713"/>
              <a:gd name="connsiteX26" fmla="*/ 427343 w 438150"/>
              <a:gd name="connsiteY26" fmla="*/ 10936 h 437713"/>
              <a:gd name="connsiteX27" fmla="*/ 427925 w 438150"/>
              <a:gd name="connsiteY27" fmla="*/ 62094 h 437713"/>
              <a:gd name="connsiteX28" fmla="*/ 360602 w 438150"/>
              <a:gd name="connsiteY28" fmla="*/ 25861 h 437713"/>
              <a:gd name="connsiteX29" fmla="*/ 412342 w 438150"/>
              <a:gd name="connsiteY29" fmla="*/ 77601 h 437713"/>
              <a:gd name="connsiteX30" fmla="*/ 252322 w 438150"/>
              <a:gd name="connsiteY30" fmla="*/ 134141 h 437713"/>
              <a:gd name="connsiteX31" fmla="*/ 304062 w 438150"/>
              <a:gd name="connsiteY31" fmla="*/ 185862 h 43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8150" h="437713">
                <a:moveTo>
                  <a:pt x="86149" y="437932"/>
                </a:moveTo>
                <a:lnTo>
                  <a:pt x="352849" y="437932"/>
                </a:lnTo>
                <a:moveTo>
                  <a:pt x="209974" y="399832"/>
                </a:moveTo>
                <a:lnTo>
                  <a:pt x="209974" y="437932"/>
                </a:lnTo>
                <a:moveTo>
                  <a:pt x="424" y="323632"/>
                </a:moveTo>
                <a:lnTo>
                  <a:pt x="438574" y="323632"/>
                </a:lnTo>
                <a:moveTo>
                  <a:pt x="438574" y="114005"/>
                </a:moveTo>
                <a:lnTo>
                  <a:pt x="438574" y="371180"/>
                </a:lnTo>
                <a:cubicBezTo>
                  <a:pt x="438574" y="386962"/>
                  <a:pt x="425781" y="399755"/>
                  <a:pt x="409999" y="399755"/>
                </a:cubicBezTo>
                <a:lnTo>
                  <a:pt x="28999" y="399755"/>
                </a:lnTo>
                <a:cubicBezTo>
                  <a:pt x="13217" y="399755"/>
                  <a:pt x="424" y="386962"/>
                  <a:pt x="424" y="371180"/>
                </a:cubicBezTo>
                <a:lnTo>
                  <a:pt x="424" y="85430"/>
                </a:lnTo>
                <a:cubicBezTo>
                  <a:pt x="424" y="69648"/>
                  <a:pt x="13217" y="56855"/>
                  <a:pt x="28999" y="56855"/>
                </a:cubicBezTo>
                <a:lnTo>
                  <a:pt x="267124" y="56855"/>
                </a:lnTo>
                <a:moveTo>
                  <a:pt x="76624" y="113929"/>
                </a:moveTo>
                <a:lnTo>
                  <a:pt x="133774" y="113929"/>
                </a:lnTo>
                <a:lnTo>
                  <a:pt x="133774" y="171079"/>
                </a:lnTo>
                <a:lnTo>
                  <a:pt x="76624" y="171079"/>
                </a:lnTo>
                <a:close/>
                <a:moveTo>
                  <a:pt x="76624" y="218704"/>
                </a:moveTo>
                <a:lnTo>
                  <a:pt x="133774" y="218704"/>
                </a:lnTo>
                <a:lnTo>
                  <a:pt x="133774" y="275854"/>
                </a:lnTo>
                <a:lnTo>
                  <a:pt x="76624" y="275854"/>
                </a:lnTo>
                <a:close/>
                <a:moveTo>
                  <a:pt x="304062" y="185862"/>
                </a:moveTo>
                <a:lnTo>
                  <a:pt x="231672" y="206569"/>
                </a:lnTo>
                <a:lnTo>
                  <a:pt x="252360" y="134179"/>
                </a:lnTo>
                <a:lnTo>
                  <a:pt x="376185" y="10354"/>
                </a:lnTo>
                <a:cubicBezTo>
                  <a:pt x="390563" y="-3384"/>
                  <a:pt x="413281" y="-3126"/>
                  <a:pt x="427343" y="10936"/>
                </a:cubicBezTo>
                <a:cubicBezTo>
                  <a:pt x="441405" y="24998"/>
                  <a:pt x="441663" y="47716"/>
                  <a:pt x="427925" y="62094"/>
                </a:cubicBezTo>
                <a:close/>
                <a:moveTo>
                  <a:pt x="360602" y="25861"/>
                </a:moveTo>
                <a:lnTo>
                  <a:pt x="412342" y="77601"/>
                </a:lnTo>
                <a:moveTo>
                  <a:pt x="252322" y="134141"/>
                </a:moveTo>
                <a:lnTo>
                  <a:pt x="304062" y="185862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2E3CDC61-E599-D1CA-1F6A-2C9C56BC3A2A}"/>
              </a:ext>
            </a:extLst>
          </p:cNvPr>
          <p:cNvSpPr/>
          <p:nvPr/>
        </p:nvSpPr>
        <p:spPr>
          <a:xfrm>
            <a:off x="1324255" y="2886030"/>
            <a:ext cx="434911" cy="438150"/>
          </a:xfrm>
          <a:custGeom>
            <a:avLst/>
            <a:gdLst>
              <a:gd name="connsiteX0" fmla="*/ 149497 w 434911"/>
              <a:gd name="connsiteY0" fmla="*/ 114444 h 438150"/>
              <a:gd name="connsiteX1" fmla="*/ 149497 w 434911"/>
              <a:gd name="connsiteY1" fmla="*/ 22128 h 438150"/>
              <a:gd name="connsiteX2" fmla="*/ 171481 w 434911"/>
              <a:gd name="connsiteY2" fmla="*/ 144 h 438150"/>
              <a:gd name="connsiteX3" fmla="*/ 413264 w 434911"/>
              <a:gd name="connsiteY3" fmla="*/ 144 h 438150"/>
              <a:gd name="connsiteX4" fmla="*/ 435247 w 434911"/>
              <a:gd name="connsiteY4" fmla="*/ 22128 h 438150"/>
              <a:gd name="connsiteX5" fmla="*/ 435247 w 434911"/>
              <a:gd name="connsiteY5" fmla="*/ 187710 h 438150"/>
              <a:gd name="connsiteX6" fmla="*/ 413264 w 434911"/>
              <a:gd name="connsiteY6" fmla="*/ 209694 h 438150"/>
              <a:gd name="connsiteX7" fmla="*/ 308851 w 434911"/>
              <a:gd name="connsiteY7" fmla="*/ 209694 h 438150"/>
              <a:gd name="connsiteX8" fmla="*/ 226421 w 434911"/>
              <a:gd name="connsiteY8" fmla="*/ 266844 h 438150"/>
              <a:gd name="connsiteX9" fmla="*/ 226421 w 434911"/>
              <a:gd name="connsiteY9" fmla="*/ 209694 h 438150"/>
              <a:gd name="connsiteX10" fmla="*/ 190531 w 434911"/>
              <a:gd name="connsiteY10" fmla="*/ 209694 h 438150"/>
              <a:gd name="connsiteX11" fmla="*/ 207371 w 434911"/>
              <a:gd name="connsiteY11" fmla="*/ 57294 h 438150"/>
              <a:gd name="connsiteX12" fmla="*/ 377354 w 434911"/>
              <a:gd name="connsiteY12" fmla="*/ 57294 h 438150"/>
              <a:gd name="connsiteX13" fmla="*/ 207371 w 434911"/>
              <a:gd name="connsiteY13" fmla="*/ 104919 h 438150"/>
              <a:gd name="connsiteX14" fmla="*/ 377354 w 434911"/>
              <a:gd name="connsiteY14" fmla="*/ 104919 h 438150"/>
              <a:gd name="connsiteX15" fmla="*/ 207371 w 434911"/>
              <a:gd name="connsiteY15" fmla="*/ 152544 h 438150"/>
              <a:gd name="connsiteX16" fmla="*/ 314356 w 434911"/>
              <a:gd name="connsiteY16" fmla="*/ 152544 h 438150"/>
              <a:gd name="connsiteX17" fmla="*/ 224859 w 434911"/>
              <a:gd name="connsiteY17" fmla="*/ 417891 h 438150"/>
              <a:gd name="connsiteX18" fmla="*/ 204457 w 434911"/>
              <a:gd name="connsiteY18" fmla="*/ 438294 h 438150"/>
              <a:gd name="connsiteX19" fmla="*/ 20757 w 434911"/>
              <a:gd name="connsiteY19" fmla="*/ 438294 h 438150"/>
              <a:gd name="connsiteX20" fmla="*/ 336 w 434911"/>
              <a:gd name="connsiteY20" fmla="*/ 417891 h 438150"/>
              <a:gd name="connsiteX21" fmla="*/ 336 w 434911"/>
              <a:gd name="connsiteY21" fmla="*/ 366856 h 438150"/>
              <a:gd name="connsiteX22" fmla="*/ 112597 w 434911"/>
              <a:gd name="connsiteY22" fmla="*/ 254595 h 438150"/>
              <a:gd name="connsiteX23" fmla="*/ 224859 w 434911"/>
              <a:gd name="connsiteY23" fmla="*/ 366856 h 438150"/>
              <a:gd name="connsiteX24" fmla="*/ 69735 w 434911"/>
              <a:gd name="connsiteY24" fmla="*/ 323994 h 438150"/>
              <a:gd name="connsiteX25" fmla="*/ 74497 w 434911"/>
              <a:gd name="connsiteY25" fmla="*/ 328756 h 438150"/>
              <a:gd name="connsiteX26" fmla="*/ 79260 w 434911"/>
              <a:gd name="connsiteY26" fmla="*/ 323994 h 438150"/>
              <a:gd name="connsiteX27" fmla="*/ 74497 w 434911"/>
              <a:gd name="connsiteY27" fmla="*/ 319231 h 438150"/>
              <a:gd name="connsiteX28" fmla="*/ 69735 w 434911"/>
              <a:gd name="connsiteY28" fmla="*/ 323994 h 438150"/>
              <a:gd name="connsiteX29" fmla="*/ 145935 w 434911"/>
              <a:gd name="connsiteY29" fmla="*/ 323880 h 438150"/>
              <a:gd name="connsiteX30" fmla="*/ 150697 w 434911"/>
              <a:gd name="connsiteY30" fmla="*/ 328642 h 438150"/>
              <a:gd name="connsiteX31" fmla="*/ 155460 w 434911"/>
              <a:gd name="connsiteY31" fmla="*/ 323880 h 438150"/>
              <a:gd name="connsiteX32" fmla="*/ 150697 w 434911"/>
              <a:gd name="connsiteY32" fmla="*/ 319117 h 438150"/>
              <a:gd name="connsiteX33" fmla="*/ 145935 w 434911"/>
              <a:gd name="connsiteY33" fmla="*/ 323880 h 438150"/>
              <a:gd name="connsiteX34" fmla="*/ 112597 w 434911"/>
              <a:gd name="connsiteY34" fmla="*/ 254595 h 438150"/>
              <a:gd name="connsiteX35" fmla="*/ 112597 w 434911"/>
              <a:gd name="connsiteY35" fmla="*/ 213771 h 438150"/>
              <a:gd name="connsiteX36" fmla="*/ 81984 w 434911"/>
              <a:gd name="connsiteY36" fmla="*/ 183157 h 438150"/>
              <a:gd name="connsiteX37" fmla="*/ 112597 w 434911"/>
              <a:gd name="connsiteY37" fmla="*/ 213771 h 438150"/>
              <a:gd name="connsiteX38" fmla="*/ 143211 w 434911"/>
              <a:gd name="connsiteY38" fmla="*/ 183157 h 438150"/>
              <a:gd name="connsiteX39" fmla="*/ 112597 w 434911"/>
              <a:gd name="connsiteY39" fmla="*/ 152544 h 438150"/>
              <a:gd name="connsiteX40" fmla="*/ 81984 w 434911"/>
              <a:gd name="connsiteY40" fmla="*/ 183157 h 438150"/>
              <a:gd name="connsiteX41" fmla="*/ 336 w 434911"/>
              <a:gd name="connsiteY41" fmla="*/ 387145 h 438150"/>
              <a:gd name="connsiteX42" fmla="*/ 224859 w 434911"/>
              <a:gd name="connsiteY42" fmla="*/ 387145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34911" h="438150">
                <a:moveTo>
                  <a:pt x="149497" y="114444"/>
                </a:moveTo>
                <a:lnTo>
                  <a:pt x="149497" y="22128"/>
                </a:lnTo>
                <a:cubicBezTo>
                  <a:pt x="149497" y="9986"/>
                  <a:pt x="159340" y="144"/>
                  <a:pt x="171481" y="144"/>
                </a:cubicBezTo>
                <a:lnTo>
                  <a:pt x="413264" y="144"/>
                </a:lnTo>
                <a:cubicBezTo>
                  <a:pt x="425405" y="144"/>
                  <a:pt x="435247" y="9986"/>
                  <a:pt x="435247" y="22128"/>
                </a:cubicBezTo>
                <a:lnTo>
                  <a:pt x="435247" y="187710"/>
                </a:lnTo>
                <a:cubicBezTo>
                  <a:pt x="435247" y="199852"/>
                  <a:pt x="425405" y="209694"/>
                  <a:pt x="413264" y="209694"/>
                </a:cubicBezTo>
                <a:lnTo>
                  <a:pt x="308851" y="209694"/>
                </a:lnTo>
                <a:lnTo>
                  <a:pt x="226421" y="266844"/>
                </a:lnTo>
                <a:lnTo>
                  <a:pt x="226421" y="209694"/>
                </a:lnTo>
                <a:lnTo>
                  <a:pt x="190531" y="209694"/>
                </a:lnTo>
                <a:moveTo>
                  <a:pt x="207371" y="57294"/>
                </a:moveTo>
                <a:lnTo>
                  <a:pt x="377354" y="57294"/>
                </a:lnTo>
                <a:moveTo>
                  <a:pt x="207371" y="104919"/>
                </a:moveTo>
                <a:lnTo>
                  <a:pt x="377354" y="104919"/>
                </a:lnTo>
                <a:moveTo>
                  <a:pt x="207371" y="152544"/>
                </a:moveTo>
                <a:lnTo>
                  <a:pt x="314356" y="152544"/>
                </a:lnTo>
                <a:moveTo>
                  <a:pt x="224859" y="417891"/>
                </a:moveTo>
                <a:cubicBezTo>
                  <a:pt x="224849" y="429155"/>
                  <a:pt x="215720" y="438283"/>
                  <a:pt x="204457" y="438294"/>
                </a:cubicBezTo>
                <a:lnTo>
                  <a:pt x="20757" y="438294"/>
                </a:lnTo>
                <a:cubicBezTo>
                  <a:pt x="9487" y="438294"/>
                  <a:pt x="346" y="429162"/>
                  <a:pt x="336" y="417891"/>
                </a:cubicBezTo>
                <a:lnTo>
                  <a:pt x="336" y="366856"/>
                </a:lnTo>
                <a:cubicBezTo>
                  <a:pt x="336" y="304856"/>
                  <a:pt x="50597" y="254595"/>
                  <a:pt x="112597" y="254595"/>
                </a:cubicBezTo>
                <a:cubicBezTo>
                  <a:pt x="174598" y="254595"/>
                  <a:pt x="224859" y="304856"/>
                  <a:pt x="224859" y="366856"/>
                </a:cubicBezTo>
                <a:close/>
                <a:moveTo>
                  <a:pt x="69735" y="323994"/>
                </a:moveTo>
                <a:cubicBezTo>
                  <a:pt x="69735" y="326624"/>
                  <a:pt x="71868" y="328756"/>
                  <a:pt x="74497" y="328756"/>
                </a:cubicBezTo>
                <a:cubicBezTo>
                  <a:pt x="77127" y="328756"/>
                  <a:pt x="79260" y="326624"/>
                  <a:pt x="79260" y="323994"/>
                </a:cubicBezTo>
                <a:cubicBezTo>
                  <a:pt x="79260" y="321364"/>
                  <a:pt x="77127" y="319231"/>
                  <a:pt x="74497" y="319231"/>
                </a:cubicBezTo>
                <a:cubicBezTo>
                  <a:pt x="71868" y="319231"/>
                  <a:pt x="69735" y="321364"/>
                  <a:pt x="69735" y="323994"/>
                </a:cubicBezTo>
                <a:moveTo>
                  <a:pt x="145935" y="323880"/>
                </a:moveTo>
                <a:cubicBezTo>
                  <a:pt x="145935" y="326509"/>
                  <a:pt x="148068" y="328642"/>
                  <a:pt x="150697" y="328642"/>
                </a:cubicBezTo>
                <a:cubicBezTo>
                  <a:pt x="153327" y="328642"/>
                  <a:pt x="155460" y="326509"/>
                  <a:pt x="155460" y="323880"/>
                </a:cubicBezTo>
                <a:cubicBezTo>
                  <a:pt x="155460" y="321250"/>
                  <a:pt x="153327" y="319117"/>
                  <a:pt x="150697" y="319117"/>
                </a:cubicBezTo>
                <a:cubicBezTo>
                  <a:pt x="148068" y="319117"/>
                  <a:pt x="145935" y="321250"/>
                  <a:pt x="145935" y="323880"/>
                </a:cubicBezTo>
                <a:moveTo>
                  <a:pt x="112597" y="254595"/>
                </a:moveTo>
                <a:lnTo>
                  <a:pt x="112597" y="213771"/>
                </a:lnTo>
                <a:moveTo>
                  <a:pt x="81984" y="183157"/>
                </a:moveTo>
                <a:cubicBezTo>
                  <a:pt x="81984" y="200064"/>
                  <a:pt x="95691" y="213771"/>
                  <a:pt x="112597" y="213771"/>
                </a:cubicBezTo>
                <a:cubicBezTo>
                  <a:pt x="129504" y="213771"/>
                  <a:pt x="143211" y="200064"/>
                  <a:pt x="143211" y="183157"/>
                </a:cubicBezTo>
                <a:cubicBezTo>
                  <a:pt x="143211" y="166250"/>
                  <a:pt x="129504" y="152544"/>
                  <a:pt x="112597" y="152544"/>
                </a:cubicBezTo>
                <a:cubicBezTo>
                  <a:pt x="95691" y="152544"/>
                  <a:pt x="81984" y="166250"/>
                  <a:pt x="81984" y="183157"/>
                </a:cubicBezTo>
                <a:moveTo>
                  <a:pt x="336" y="387145"/>
                </a:moveTo>
                <a:lnTo>
                  <a:pt x="224859" y="387145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4288B07E-97AC-AD67-D5E1-6874DE273067}"/>
              </a:ext>
            </a:extLst>
          </p:cNvPr>
          <p:cNvSpPr/>
          <p:nvPr/>
        </p:nvSpPr>
        <p:spPr>
          <a:xfrm rot="2170726">
            <a:off x="10468358" y="1748593"/>
            <a:ext cx="685984" cy="1019992"/>
          </a:xfrm>
          <a:custGeom>
            <a:avLst/>
            <a:gdLst>
              <a:gd name="connsiteX0" fmla="*/ 659512 w 685984"/>
              <a:gd name="connsiteY0" fmla="*/ 853132 h 1019992"/>
              <a:gd name="connsiteX1" fmla="*/ 589608 w 685984"/>
              <a:gd name="connsiteY1" fmla="*/ 1020125 h 1019992"/>
              <a:gd name="connsiteX2" fmla="*/ 428721 w 685984"/>
              <a:gd name="connsiteY2" fmla="*/ 937133 h 1019992"/>
              <a:gd name="connsiteX3" fmla="*/ 492948 w 685984"/>
              <a:gd name="connsiteY3" fmla="*/ 913750 h 1019992"/>
              <a:gd name="connsiteX4" fmla="*/ 407852 w 685984"/>
              <a:gd name="connsiteY4" fmla="*/ 679930 h 1019992"/>
              <a:gd name="connsiteX5" fmla="*/ 20985 w 685984"/>
              <a:gd name="connsiteY5" fmla="*/ 460407 h 1019992"/>
              <a:gd name="connsiteX6" fmla="*/ 225925 w 685984"/>
              <a:gd name="connsiteY6" fmla="*/ 20905 h 1019992"/>
              <a:gd name="connsiteX7" fmla="*/ 665418 w 685984"/>
              <a:gd name="connsiteY7" fmla="*/ 225854 h 1019992"/>
              <a:gd name="connsiteX8" fmla="*/ 510770 w 685984"/>
              <a:gd name="connsiteY8" fmla="*/ 642354 h 1019992"/>
              <a:gd name="connsiteX9" fmla="*/ 595914 w 685984"/>
              <a:gd name="connsiteY9" fmla="*/ 876278 h 1019992"/>
              <a:gd name="connsiteX10" fmla="*/ 659512 w 685984"/>
              <a:gd name="connsiteY10" fmla="*/ 853132 h 101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984" h="1019992">
                <a:moveTo>
                  <a:pt x="659512" y="853132"/>
                </a:moveTo>
                <a:lnTo>
                  <a:pt x="589608" y="1020125"/>
                </a:lnTo>
                <a:lnTo>
                  <a:pt x="428721" y="937133"/>
                </a:lnTo>
                <a:lnTo>
                  <a:pt x="492948" y="913750"/>
                </a:lnTo>
                <a:lnTo>
                  <a:pt x="407852" y="679930"/>
                </a:lnTo>
                <a:cubicBezTo>
                  <a:pt x="245279" y="711343"/>
                  <a:pt x="79411" y="620951"/>
                  <a:pt x="20985" y="460407"/>
                </a:cubicBezTo>
                <a:cubicBezTo>
                  <a:pt x="-43795" y="282452"/>
                  <a:pt x="47969" y="85675"/>
                  <a:pt x="225925" y="20905"/>
                </a:cubicBezTo>
                <a:cubicBezTo>
                  <a:pt x="403880" y="-43865"/>
                  <a:pt x="600648" y="47889"/>
                  <a:pt x="665418" y="225854"/>
                </a:cubicBezTo>
                <a:cubicBezTo>
                  <a:pt x="723777" y="386169"/>
                  <a:pt x="655083" y="561763"/>
                  <a:pt x="510770" y="642354"/>
                </a:cubicBezTo>
                <a:lnTo>
                  <a:pt x="595914" y="876278"/>
                </a:lnTo>
                <a:lnTo>
                  <a:pt x="659512" y="853132"/>
                </a:lnTo>
              </a:path>
            </a:pathLst>
          </a:custGeom>
          <a:solidFill>
            <a:srgbClr val="DB61A2"/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80" name="手繪多邊形: 圖案 79">
            <a:extLst>
              <a:ext uri="{FF2B5EF4-FFF2-40B4-BE49-F238E27FC236}">
                <a16:creationId xmlns:a16="http://schemas.microsoft.com/office/drawing/2014/main" id="{DDD5E7E2-0F68-6C84-98BA-25FADB8227F7}"/>
              </a:ext>
            </a:extLst>
          </p:cNvPr>
          <p:cNvSpPr/>
          <p:nvPr/>
        </p:nvSpPr>
        <p:spPr>
          <a:xfrm>
            <a:off x="6905793" y="3888206"/>
            <a:ext cx="400050" cy="438150"/>
          </a:xfrm>
          <a:custGeom>
            <a:avLst/>
            <a:gdLst>
              <a:gd name="connsiteX0" fmla="*/ 181145 w 400050"/>
              <a:gd name="connsiteY0" fmla="*/ 229031 h 438150"/>
              <a:gd name="connsiteX1" fmla="*/ 66845 w 400050"/>
              <a:gd name="connsiteY1" fmla="*/ 114731 h 438150"/>
              <a:gd name="connsiteX2" fmla="*/ 181145 w 400050"/>
              <a:gd name="connsiteY2" fmla="*/ 431 h 438150"/>
              <a:gd name="connsiteX3" fmla="*/ 170 w 400050"/>
              <a:gd name="connsiteY3" fmla="*/ 438581 h 438150"/>
              <a:gd name="connsiteX4" fmla="*/ 181145 w 400050"/>
              <a:gd name="connsiteY4" fmla="*/ 257606 h 438150"/>
              <a:gd name="connsiteX5" fmla="*/ 181145 w 400050"/>
              <a:gd name="connsiteY5" fmla="*/ 438581 h 438150"/>
              <a:gd name="connsiteX6" fmla="*/ 219245 w 400050"/>
              <a:gd name="connsiteY6" fmla="*/ 229031 h 438150"/>
              <a:gd name="connsiteX7" fmla="*/ 238295 w 400050"/>
              <a:gd name="connsiteY7" fmla="*/ 227317 h 438150"/>
              <a:gd name="connsiteX8" fmla="*/ 238295 w 400050"/>
              <a:gd name="connsiteY8" fmla="*/ 198170 h 438150"/>
              <a:gd name="connsiteX9" fmla="*/ 264717 w 400050"/>
              <a:gd name="connsiteY9" fmla="*/ 187140 h 438150"/>
              <a:gd name="connsiteX10" fmla="*/ 285406 w 400050"/>
              <a:gd name="connsiteY10" fmla="*/ 207829 h 438150"/>
              <a:gd name="connsiteX11" fmla="*/ 312342 w 400050"/>
              <a:gd name="connsiteY11" fmla="*/ 180892 h 438150"/>
              <a:gd name="connsiteX12" fmla="*/ 291635 w 400050"/>
              <a:gd name="connsiteY12" fmla="*/ 160204 h 438150"/>
              <a:gd name="connsiteX13" fmla="*/ 302684 w 400050"/>
              <a:gd name="connsiteY13" fmla="*/ 133781 h 438150"/>
              <a:gd name="connsiteX14" fmla="*/ 331830 w 400050"/>
              <a:gd name="connsiteY14" fmla="*/ 133781 h 438150"/>
              <a:gd name="connsiteX15" fmla="*/ 333545 w 400050"/>
              <a:gd name="connsiteY15" fmla="*/ 114731 h 438150"/>
              <a:gd name="connsiteX16" fmla="*/ 331830 w 400050"/>
              <a:gd name="connsiteY16" fmla="*/ 95681 h 438150"/>
              <a:gd name="connsiteX17" fmla="*/ 302684 w 400050"/>
              <a:gd name="connsiteY17" fmla="*/ 95681 h 438150"/>
              <a:gd name="connsiteX18" fmla="*/ 291635 w 400050"/>
              <a:gd name="connsiteY18" fmla="*/ 69259 h 438150"/>
              <a:gd name="connsiteX19" fmla="*/ 312323 w 400050"/>
              <a:gd name="connsiteY19" fmla="*/ 48571 h 438150"/>
              <a:gd name="connsiteX20" fmla="*/ 285387 w 400050"/>
              <a:gd name="connsiteY20" fmla="*/ 21634 h 438150"/>
              <a:gd name="connsiteX21" fmla="*/ 264717 w 400050"/>
              <a:gd name="connsiteY21" fmla="*/ 42341 h 438150"/>
              <a:gd name="connsiteX22" fmla="*/ 238295 w 400050"/>
              <a:gd name="connsiteY22" fmla="*/ 31292 h 438150"/>
              <a:gd name="connsiteX23" fmla="*/ 238295 w 400050"/>
              <a:gd name="connsiteY23" fmla="*/ 2146 h 438150"/>
              <a:gd name="connsiteX24" fmla="*/ 219245 w 400050"/>
              <a:gd name="connsiteY24" fmla="*/ 431 h 438150"/>
              <a:gd name="connsiteX25" fmla="*/ 219245 w 400050"/>
              <a:gd name="connsiteY25" fmla="*/ 76631 h 438150"/>
              <a:gd name="connsiteX26" fmla="*/ 257345 w 400050"/>
              <a:gd name="connsiteY26" fmla="*/ 114731 h 438150"/>
              <a:gd name="connsiteX27" fmla="*/ 219245 w 400050"/>
              <a:gd name="connsiteY27" fmla="*/ 152831 h 438150"/>
              <a:gd name="connsiteX28" fmla="*/ 400220 w 400050"/>
              <a:gd name="connsiteY28" fmla="*/ 438581 h 438150"/>
              <a:gd name="connsiteX29" fmla="*/ 397743 w 400050"/>
              <a:gd name="connsiteY29" fmla="*/ 410006 h 438150"/>
              <a:gd name="connsiteX30" fmla="*/ 359243 w 400050"/>
              <a:gd name="connsiteY30" fmla="*/ 410006 h 438150"/>
              <a:gd name="connsiteX31" fmla="*/ 346785 w 400050"/>
              <a:gd name="connsiteY31" fmla="*/ 374440 h 438150"/>
              <a:gd name="connsiteX32" fmla="*/ 374807 w 400050"/>
              <a:gd name="connsiteY32" fmla="*/ 346436 h 438150"/>
              <a:gd name="connsiteX33" fmla="*/ 323010 w 400050"/>
              <a:gd name="connsiteY33" fmla="*/ 290448 h 438150"/>
              <a:gd name="connsiteX34" fmla="*/ 295540 w 400050"/>
              <a:gd name="connsiteY34" fmla="*/ 317938 h 438150"/>
              <a:gd name="connsiteX35" fmla="*/ 257440 w 400050"/>
              <a:gd name="connsiteY35" fmla="*/ 301002 h 438150"/>
              <a:gd name="connsiteX36" fmla="*/ 257440 w 400050"/>
              <a:gd name="connsiteY36" fmla="*/ 261702 h 438150"/>
              <a:gd name="connsiteX37" fmla="*/ 219245 w 400050"/>
              <a:gd name="connsiteY37" fmla="*/ 257606 h 438150"/>
              <a:gd name="connsiteX38" fmla="*/ 219245 w 400050"/>
              <a:gd name="connsiteY38" fmla="*/ 362381 h 438150"/>
              <a:gd name="connsiteX39" fmla="*/ 295445 w 400050"/>
              <a:gd name="connsiteY39" fmla="*/ 43858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00050" h="438150">
                <a:moveTo>
                  <a:pt x="181145" y="229031"/>
                </a:moveTo>
                <a:cubicBezTo>
                  <a:pt x="118019" y="229031"/>
                  <a:pt x="66845" y="177857"/>
                  <a:pt x="66845" y="114731"/>
                </a:cubicBezTo>
                <a:cubicBezTo>
                  <a:pt x="66845" y="51605"/>
                  <a:pt x="118019" y="431"/>
                  <a:pt x="181145" y="431"/>
                </a:cubicBezTo>
                <a:close/>
                <a:moveTo>
                  <a:pt x="170" y="438581"/>
                </a:moveTo>
                <a:cubicBezTo>
                  <a:pt x="170" y="338632"/>
                  <a:pt x="81195" y="257606"/>
                  <a:pt x="181145" y="257606"/>
                </a:cubicBezTo>
                <a:lnTo>
                  <a:pt x="181145" y="438581"/>
                </a:lnTo>
                <a:close/>
                <a:moveTo>
                  <a:pt x="219245" y="229031"/>
                </a:moveTo>
                <a:cubicBezTo>
                  <a:pt x="225631" y="228993"/>
                  <a:pt x="232004" y="228420"/>
                  <a:pt x="238295" y="227317"/>
                </a:cubicBezTo>
                <a:lnTo>
                  <a:pt x="238295" y="198170"/>
                </a:lnTo>
                <a:cubicBezTo>
                  <a:pt x="247665" y="196020"/>
                  <a:pt x="256600" y="192290"/>
                  <a:pt x="264717" y="187140"/>
                </a:cubicBezTo>
                <a:lnTo>
                  <a:pt x="285406" y="207829"/>
                </a:lnTo>
                <a:cubicBezTo>
                  <a:pt x="295827" y="200418"/>
                  <a:pt x="304932" y="191313"/>
                  <a:pt x="312342" y="180892"/>
                </a:cubicBezTo>
                <a:lnTo>
                  <a:pt x="291635" y="160204"/>
                </a:lnTo>
                <a:cubicBezTo>
                  <a:pt x="296792" y="152087"/>
                  <a:pt x="300528" y="143152"/>
                  <a:pt x="302684" y="133781"/>
                </a:cubicBezTo>
                <a:lnTo>
                  <a:pt x="331830" y="133781"/>
                </a:lnTo>
                <a:cubicBezTo>
                  <a:pt x="332933" y="127490"/>
                  <a:pt x="333507" y="121118"/>
                  <a:pt x="333545" y="114731"/>
                </a:cubicBezTo>
                <a:cubicBezTo>
                  <a:pt x="333507" y="108345"/>
                  <a:pt x="332933" y="101972"/>
                  <a:pt x="331830" y="95681"/>
                </a:cubicBezTo>
                <a:lnTo>
                  <a:pt x="302684" y="95681"/>
                </a:lnTo>
                <a:cubicBezTo>
                  <a:pt x="300528" y="86310"/>
                  <a:pt x="296792" y="77375"/>
                  <a:pt x="291635" y="69259"/>
                </a:cubicBezTo>
                <a:lnTo>
                  <a:pt x="312323" y="48571"/>
                </a:lnTo>
                <a:cubicBezTo>
                  <a:pt x="304913" y="38149"/>
                  <a:pt x="295808" y="29044"/>
                  <a:pt x="285387" y="21634"/>
                </a:cubicBezTo>
                <a:lnTo>
                  <a:pt x="264717" y="42341"/>
                </a:lnTo>
                <a:cubicBezTo>
                  <a:pt x="256601" y="37184"/>
                  <a:pt x="247666" y="33448"/>
                  <a:pt x="238295" y="31292"/>
                </a:cubicBezTo>
                <a:lnTo>
                  <a:pt x="238295" y="2146"/>
                </a:lnTo>
                <a:cubicBezTo>
                  <a:pt x="232004" y="1043"/>
                  <a:pt x="225631" y="469"/>
                  <a:pt x="219245" y="431"/>
                </a:cubicBezTo>
                <a:moveTo>
                  <a:pt x="219245" y="76631"/>
                </a:moveTo>
                <a:cubicBezTo>
                  <a:pt x="240287" y="76631"/>
                  <a:pt x="257345" y="93690"/>
                  <a:pt x="257345" y="114731"/>
                </a:cubicBezTo>
                <a:cubicBezTo>
                  <a:pt x="257345" y="135773"/>
                  <a:pt x="240287" y="152831"/>
                  <a:pt x="219245" y="152831"/>
                </a:cubicBezTo>
                <a:moveTo>
                  <a:pt x="400220" y="438581"/>
                </a:moveTo>
                <a:cubicBezTo>
                  <a:pt x="400151" y="429006"/>
                  <a:pt x="399323" y="419451"/>
                  <a:pt x="397743" y="410006"/>
                </a:cubicBezTo>
                <a:lnTo>
                  <a:pt x="359243" y="410006"/>
                </a:lnTo>
                <a:cubicBezTo>
                  <a:pt x="356698" y="397648"/>
                  <a:pt x="352508" y="385685"/>
                  <a:pt x="346785" y="374440"/>
                </a:cubicBezTo>
                <a:lnTo>
                  <a:pt x="374807" y="346436"/>
                </a:lnTo>
                <a:cubicBezTo>
                  <a:pt x="361698" y="324318"/>
                  <a:pt x="344043" y="305235"/>
                  <a:pt x="323010" y="290448"/>
                </a:cubicBezTo>
                <a:lnTo>
                  <a:pt x="295540" y="317938"/>
                </a:lnTo>
                <a:cubicBezTo>
                  <a:pt x="283749" y="310437"/>
                  <a:pt x="270909" y="304729"/>
                  <a:pt x="257440" y="301002"/>
                </a:cubicBezTo>
                <a:lnTo>
                  <a:pt x="257440" y="261702"/>
                </a:lnTo>
                <a:cubicBezTo>
                  <a:pt x="244889" y="258992"/>
                  <a:pt x="232086" y="257619"/>
                  <a:pt x="219245" y="257606"/>
                </a:cubicBezTo>
                <a:moveTo>
                  <a:pt x="219245" y="362381"/>
                </a:moveTo>
                <a:cubicBezTo>
                  <a:pt x="261329" y="362381"/>
                  <a:pt x="295445" y="396497"/>
                  <a:pt x="295445" y="438581"/>
                </a:cubicBez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D062380E-1705-2046-03D4-68A7CBEBC3FF}"/>
              </a:ext>
            </a:extLst>
          </p:cNvPr>
          <p:cNvSpPr/>
          <p:nvPr/>
        </p:nvSpPr>
        <p:spPr>
          <a:xfrm>
            <a:off x="10679723" y="2009322"/>
            <a:ext cx="440238" cy="209570"/>
          </a:xfrm>
          <a:custGeom>
            <a:avLst/>
            <a:gdLst>
              <a:gd name="connsiteX0" fmla="*/ 191402 w 440238"/>
              <a:gd name="connsiteY0" fmla="*/ 66771 h 209570"/>
              <a:gd name="connsiteX1" fmla="*/ 105677 w 440238"/>
              <a:gd name="connsiteY1" fmla="*/ 96 h 209570"/>
              <a:gd name="connsiteX2" fmla="*/ 902 w 440238"/>
              <a:gd name="connsiteY2" fmla="*/ 104871 h 209570"/>
              <a:gd name="connsiteX3" fmla="*/ 105677 w 440238"/>
              <a:gd name="connsiteY3" fmla="*/ 209646 h 209570"/>
              <a:gd name="connsiteX4" fmla="*/ 334277 w 440238"/>
              <a:gd name="connsiteY4" fmla="*/ 96 h 209570"/>
              <a:gd name="connsiteX5" fmla="*/ 438922 w 440238"/>
              <a:gd name="connsiteY5" fmla="*/ 83459 h 209570"/>
              <a:gd name="connsiteX6" fmla="*/ 376323 w 440238"/>
              <a:gd name="connsiteY6" fmla="*/ 201702 h 209570"/>
              <a:gd name="connsiteX7" fmla="*/ 248552 w 440238"/>
              <a:gd name="connsiteY7" fmla="*/ 162021 h 209570"/>
              <a:gd name="connsiteX8" fmla="*/ 125203 w 440238"/>
              <a:gd name="connsiteY8" fmla="*/ 54236 h 209570"/>
              <a:gd name="connsiteX9" fmla="*/ 191402 w 440238"/>
              <a:gd name="connsiteY9" fmla="*/ 66752 h 209570"/>
              <a:gd name="connsiteX10" fmla="*/ 203861 w 440238"/>
              <a:gd name="connsiteY10" fmla="*/ 553 h 20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0238" h="209570">
                <a:moveTo>
                  <a:pt x="191402" y="66771"/>
                </a:moveTo>
                <a:cubicBezTo>
                  <a:pt x="191402" y="66771"/>
                  <a:pt x="162827" y="96"/>
                  <a:pt x="105677" y="96"/>
                </a:cubicBezTo>
                <a:cubicBezTo>
                  <a:pt x="47812" y="96"/>
                  <a:pt x="902" y="47006"/>
                  <a:pt x="902" y="104871"/>
                </a:cubicBezTo>
                <a:cubicBezTo>
                  <a:pt x="902" y="162736"/>
                  <a:pt x="47812" y="209646"/>
                  <a:pt x="105677" y="209646"/>
                </a:cubicBezTo>
                <a:cubicBezTo>
                  <a:pt x="200927" y="209646"/>
                  <a:pt x="239027" y="96"/>
                  <a:pt x="334277" y="96"/>
                </a:cubicBezTo>
                <a:cubicBezTo>
                  <a:pt x="384669" y="-903"/>
                  <a:pt x="428633" y="34118"/>
                  <a:pt x="438922" y="83459"/>
                </a:cubicBezTo>
                <a:cubicBezTo>
                  <a:pt x="449213" y="132800"/>
                  <a:pt x="422915" y="182475"/>
                  <a:pt x="376323" y="201702"/>
                </a:cubicBezTo>
                <a:cubicBezTo>
                  <a:pt x="329733" y="220929"/>
                  <a:pt x="276055" y="204259"/>
                  <a:pt x="248552" y="162021"/>
                </a:cubicBezTo>
                <a:moveTo>
                  <a:pt x="125203" y="54236"/>
                </a:moveTo>
                <a:lnTo>
                  <a:pt x="191402" y="66752"/>
                </a:lnTo>
                <a:lnTo>
                  <a:pt x="203861" y="553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17DD6EC8-DC01-A93C-4592-D22BCD459DCA}"/>
              </a:ext>
            </a:extLst>
          </p:cNvPr>
          <p:cNvSpPr/>
          <p:nvPr/>
        </p:nvSpPr>
        <p:spPr>
          <a:xfrm>
            <a:off x="8157134" y="2270468"/>
            <a:ext cx="323850" cy="438150"/>
          </a:xfrm>
          <a:custGeom>
            <a:avLst/>
            <a:gdLst>
              <a:gd name="connsiteX0" fmla="*/ 324560 w 323850"/>
              <a:gd name="connsiteY0" fmla="*/ 342976 h 438150"/>
              <a:gd name="connsiteX1" fmla="*/ 267410 w 323850"/>
              <a:gd name="connsiteY1" fmla="*/ 400126 h 438150"/>
              <a:gd name="connsiteX2" fmla="*/ 57860 w 323850"/>
              <a:gd name="connsiteY2" fmla="*/ 400126 h 438150"/>
              <a:gd name="connsiteX3" fmla="*/ 710 w 323850"/>
              <a:gd name="connsiteY3" fmla="*/ 342976 h 438150"/>
              <a:gd name="connsiteX4" fmla="*/ 710 w 323850"/>
              <a:gd name="connsiteY4" fmla="*/ 209626 h 438150"/>
              <a:gd name="connsiteX5" fmla="*/ 19760 w 323850"/>
              <a:gd name="connsiteY5" fmla="*/ 190576 h 438150"/>
              <a:gd name="connsiteX6" fmla="*/ 305510 w 323850"/>
              <a:gd name="connsiteY6" fmla="*/ 190576 h 438150"/>
              <a:gd name="connsiteX7" fmla="*/ 324560 w 323850"/>
              <a:gd name="connsiteY7" fmla="*/ 209626 h 438150"/>
              <a:gd name="connsiteX8" fmla="*/ 115010 w 323850"/>
              <a:gd name="connsiteY8" fmla="*/ 438226 h 438150"/>
              <a:gd name="connsiteX9" fmla="*/ 115010 w 323850"/>
              <a:gd name="connsiteY9" fmla="*/ 400126 h 438150"/>
              <a:gd name="connsiteX10" fmla="*/ 210260 w 323850"/>
              <a:gd name="connsiteY10" fmla="*/ 400126 h 438150"/>
              <a:gd name="connsiteX11" fmla="*/ 210260 w 323850"/>
              <a:gd name="connsiteY11" fmla="*/ 438226 h 438150"/>
              <a:gd name="connsiteX12" fmla="*/ 286460 w 323850"/>
              <a:gd name="connsiteY12" fmla="*/ 190576 h 438150"/>
              <a:gd name="connsiteX13" fmla="*/ 38810 w 323850"/>
              <a:gd name="connsiteY13" fmla="*/ 190576 h 438150"/>
              <a:gd name="connsiteX14" fmla="*/ 38810 w 323850"/>
              <a:gd name="connsiteY14" fmla="*/ 19126 h 438150"/>
              <a:gd name="connsiteX15" fmla="*/ 57860 w 323850"/>
              <a:gd name="connsiteY15" fmla="*/ 76 h 438150"/>
              <a:gd name="connsiteX16" fmla="*/ 267410 w 323850"/>
              <a:gd name="connsiteY16" fmla="*/ 76 h 438150"/>
              <a:gd name="connsiteX17" fmla="*/ 286460 w 323850"/>
              <a:gd name="connsiteY17" fmla="*/ 19126 h 438150"/>
              <a:gd name="connsiteX18" fmla="*/ 95960 w 323850"/>
              <a:gd name="connsiteY18" fmla="*/ 57226 h 438150"/>
              <a:gd name="connsiteX19" fmla="*/ 134060 w 323850"/>
              <a:gd name="connsiteY19" fmla="*/ 57226 h 438150"/>
              <a:gd name="connsiteX20" fmla="*/ 134060 w 323850"/>
              <a:gd name="connsiteY20" fmla="*/ 95326 h 438150"/>
              <a:gd name="connsiteX21" fmla="*/ 95960 w 323850"/>
              <a:gd name="connsiteY21" fmla="*/ 95326 h 438150"/>
              <a:gd name="connsiteX22" fmla="*/ 191210 w 323850"/>
              <a:gd name="connsiteY22" fmla="*/ 57226 h 438150"/>
              <a:gd name="connsiteX23" fmla="*/ 229310 w 323850"/>
              <a:gd name="connsiteY23" fmla="*/ 57226 h 438150"/>
              <a:gd name="connsiteX24" fmla="*/ 229310 w 323850"/>
              <a:gd name="connsiteY24" fmla="*/ 95326 h 438150"/>
              <a:gd name="connsiteX25" fmla="*/ 191210 w 323850"/>
              <a:gd name="connsiteY25" fmla="*/ 9532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3850" h="438150">
                <a:moveTo>
                  <a:pt x="324560" y="342976"/>
                </a:moveTo>
                <a:cubicBezTo>
                  <a:pt x="324560" y="374539"/>
                  <a:pt x="298973" y="400126"/>
                  <a:pt x="267410" y="400126"/>
                </a:cubicBezTo>
                <a:lnTo>
                  <a:pt x="57860" y="400126"/>
                </a:lnTo>
                <a:cubicBezTo>
                  <a:pt x="26297" y="400126"/>
                  <a:pt x="710" y="374539"/>
                  <a:pt x="710" y="342976"/>
                </a:cubicBezTo>
                <a:lnTo>
                  <a:pt x="710" y="209626"/>
                </a:lnTo>
                <a:cubicBezTo>
                  <a:pt x="710" y="199105"/>
                  <a:pt x="9239" y="190576"/>
                  <a:pt x="19760" y="190576"/>
                </a:cubicBezTo>
                <a:lnTo>
                  <a:pt x="305510" y="190576"/>
                </a:lnTo>
                <a:cubicBezTo>
                  <a:pt x="316031" y="190576"/>
                  <a:pt x="324560" y="199105"/>
                  <a:pt x="324560" y="209626"/>
                </a:cubicBezTo>
                <a:close/>
                <a:moveTo>
                  <a:pt x="115010" y="438226"/>
                </a:moveTo>
                <a:lnTo>
                  <a:pt x="115010" y="400126"/>
                </a:lnTo>
                <a:lnTo>
                  <a:pt x="210260" y="400126"/>
                </a:lnTo>
                <a:lnTo>
                  <a:pt x="210260" y="438226"/>
                </a:lnTo>
                <a:moveTo>
                  <a:pt x="286460" y="190576"/>
                </a:moveTo>
                <a:lnTo>
                  <a:pt x="38810" y="190576"/>
                </a:lnTo>
                <a:lnTo>
                  <a:pt x="38810" y="19126"/>
                </a:lnTo>
                <a:cubicBezTo>
                  <a:pt x="38810" y="8605"/>
                  <a:pt x="47339" y="76"/>
                  <a:pt x="57860" y="76"/>
                </a:cubicBezTo>
                <a:lnTo>
                  <a:pt x="267410" y="76"/>
                </a:lnTo>
                <a:cubicBezTo>
                  <a:pt x="277931" y="76"/>
                  <a:pt x="286460" y="8605"/>
                  <a:pt x="286460" y="19126"/>
                </a:cubicBezTo>
                <a:close/>
                <a:moveTo>
                  <a:pt x="95960" y="57226"/>
                </a:moveTo>
                <a:lnTo>
                  <a:pt x="134060" y="57226"/>
                </a:lnTo>
                <a:lnTo>
                  <a:pt x="134060" y="95326"/>
                </a:lnTo>
                <a:lnTo>
                  <a:pt x="95960" y="95326"/>
                </a:lnTo>
                <a:close/>
                <a:moveTo>
                  <a:pt x="191210" y="57226"/>
                </a:moveTo>
                <a:lnTo>
                  <a:pt x="229310" y="57226"/>
                </a:lnTo>
                <a:lnTo>
                  <a:pt x="229310" y="95326"/>
                </a:lnTo>
                <a:lnTo>
                  <a:pt x="191210" y="95326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D9F8BBB5-C836-F531-F5CE-1FB4FE983039}"/>
              </a:ext>
            </a:extLst>
          </p:cNvPr>
          <p:cNvSpPr/>
          <p:nvPr/>
        </p:nvSpPr>
        <p:spPr>
          <a:xfrm>
            <a:off x="5931723" y="2218329"/>
            <a:ext cx="438150" cy="438150"/>
          </a:xfrm>
          <a:custGeom>
            <a:avLst/>
            <a:gdLst>
              <a:gd name="connsiteX0" fmla="*/ 518 w 438150"/>
              <a:gd name="connsiteY0" fmla="*/ 76276 h 438150"/>
              <a:gd name="connsiteX1" fmla="*/ 381518 w 438150"/>
              <a:gd name="connsiteY1" fmla="*/ 76276 h 438150"/>
              <a:gd name="connsiteX2" fmla="*/ 57668 w 438150"/>
              <a:gd name="connsiteY2" fmla="*/ 33414 h 438150"/>
              <a:gd name="connsiteX3" fmla="*/ 52906 w 438150"/>
              <a:gd name="connsiteY3" fmla="*/ 38176 h 438150"/>
              <a:gd name="connsiteX4" fmla="*/ 57668 w 438150"/>
              <a:gd name="connsiteY4" fmla="*/ 42939 h 438150"/>
              <a:gd name="connsiteX5" fmla="*/ 62431 w 438150"/>
              <a:gd name="connsiteY5" fmla="*/ 38176 h 438150"/>
              <a:gd name="connsiteX6" fmla="*/ 57668 w 438150"/>
              <a:gd name="connsiteY6" fmla="*/ 33414 h 438150"/>
              <a:gd name="connsiteX7" fmla="*/ 57668 w 438150"/>
              <a:gd name="connsiteY7" fmla="*/ 33414 h 438150"/>
              <a:gd name="connsiteX8" fmla="*/ 95768 w 438150"/>
              <a:gd name="connsiteY8" fmla="*/ 33414 h 438150"/>
              <a:gd name="connsiteX9" fmla="*/ 91006 w 438150"/>
              <a:gd name="connsiteY9" fmla="*/ 38176 h 438150"/>
              <a:gd name="connsiteX10" fmla="*/ 95768 w 438150"/>
              <a:gd name="connsiteY10" fmla="*/ 42939 h 438150"/>
              <a:gd name="connsiteX11" fmla="*/ 100531 w 438150"/>
              <a:gd name="connsiteY11" fmla="*/ 38176 h 438150"/>
              <a:gd name="connsiteX12" fmla="*/ 95768 w 438150"/>
              <a:gd name="connsiteY12" fmla="*/ 33414 h 438150"/>
              <a:gd name="connsiteX13" fmla="*/ 95768 w 438150"/>
              <a:gd name="connsiteY13" fmla="*/ 33414 h 438150"/>
              <a:gd name="connsiteX14" fmla="*/ 133868 w 438150"/>
              <a:gd name="connsiteY14" fmla="*/ 33414 h 438150"/>
              <a:gd name="connsiteX15" fmla="*/ 129106 w 438150"/>
              <a:gd name="connsiteY15" fmla="*/ 38176 h 438150"/>
              <a:gd name="connsiteX16" fmla="*/ 133868 w 438150"/>
              <a:gd name="connsiteY16" fmla="*/ 42939 h 438150"/>
              <a:gd name="connsiteX17" fmla="*/ 138631 w 438150"/>
              <a:gd name="connsiteY17" fmla="*/ 38176 h 438150"/>
              <a:gd name="connsiteX18" fmla="*/ 133868 w 438150"/>
              <a:gd name="connsiteY18" fmla="*/ 33414 h 438150"/>
              <a:gd name="connsiteX19" fmla="*/ 133868 w 438150"/>
              <a:gd name="connsiteY19" fmla="*/ 33414 h 438150"/>
              <a:gd name="connsiteX20" fmla="*/ 133868 w 438150"/>
              <a:gd name="connsiteY20" fmla="*/ 304876 h 438150"/>
              <a:gd name="connsiteX21" fmla="*/ 38618 w 438150"/>
              <a:gd name="connsiteY21" fmla="*/ 304876 h 438150"/>
              <a:gd name="connsiteX22" fmla="*/ 518 w 438150"/>
              <a:gd name="connsiteY22" fmla="*/ 266776 h 438150"/>
              <a:gd name="connsiteX23" fmla="*/ 518 w 438150"/>
              <a:gd name="connsiteY23" fmla="*/ 38176 h 438150"/>
              <a:gd name="connsiteX24" fmla="*/ 38618 w 438150"/>
              <a:gd name="connsiteY24" fmla="*/ 76 h 438150"/>
              <a:gd name="connsiteX25" fmla="*/ 343418 w 438150"/>
              <a:gd name="connsiteY25" fmla="*/ 76 h 438150"/>
              <a:gd name="connsiteX26" fmla="*/ 381518 w 438150"/>
              <a:gd name="connsiteY26" fmla="*/ 38176 h 438150"/>
              <a:gd name="connsiteX27" fmla="*/ 381518 w 438150"/>
              <a:gd name="connsiteY27" fmla="*/ 152476 h 438150"/>
              <a:gd name="connsiteX28" fmla="*/ 305318 w 438150"/>
              <a:gd name="connsiteY28" fmla="*/ 438226 h 438150"/>
              <a:gd name="connsiteX29" fmla="*/ 248168 w 438150"/>
              <a:gd name="connsiteY29" fmla="*/ 304876 h 438150"/>
              <a:gd name="connsiteX30" fmla="*/ 305318 w 438150"/>
              <a:gd name="connsiteY30" fmla="*/ 171526 h 438150"/>
              <a:gd name="connsiteX31" fmla="*/ 305318 w 438150"/>
              <a:gd name="connsiteY31" fmla="*/ 438226 h 438150"/>
              <a:gd name="connsiteX32" fmla="*/ 362468 w 438150"/>
              <a:gd name="connsiteY32" fmla="*/ 304876 h 438150"/>
              <a:gd name="connsiteX33" fmla="*/ 305318 w 438150"/>
              <a:gd name="connsiteY33" fmla="*/ 171526 h 438150"/>
              <a:gd name="connsiteX34" fmla="*/ 184808 w 438150"/>
              <a:gd name="connsiteY34" fmla="*/ 247726 h 438150"/>
              <a:gd name="connsiteX35" fmla="*/ 425828 w 438150"/>
              <a:gd name="connsiteY35" fmla="*/ 247726 h 438150"/>
              <a:gd name="connsiteX36" fmla="*/ 184808 w 438150"/>
              <a:gd name="connsiteY36" fmla="*/ 362026 h 438150"/>
              <a:gd name="connsiteX37" fmla="*/ 425828 w 438150"/>
              <a:gd name="connsiteY37" fmla="*/ 362026 h 438150"/>
              <a:gd name="connsiteX38" fmla="*/ 171968 w 438150"/>
              <a:gd name="connsiteY38" fmla="*/ 304876 h 438150"/>
              <a:gd name="connsiteX39" fmla="*/ 438668 w 438150"/>
              <a:gd name="connsiteY39" fmla="*/ 304876 h 438150"/>
              <a:gd name="connsiteX40" fmla="*/ 171968 w 438150"/>
              <a:gd name="connsiteY40" fmla="*/ 304876 h 438150"/>
              <a:gd name="connsiteX41" fmla="*/ 305318 w 438150"/>
              <a:gd name="connsiteY41" fmla="*/ 438226 h 438150"/>
              <a:gd name="connsiteX42" fmla="*/ 438668 w 438150"/>
              <a:gd name="connsiteY42" fmla="*/ 304876 h 438150"/>
              <a:gd name="connsiteX43" fmla="*/ 305318 w 438150"/>
              <a:gd name="connsiteY43" fmla="*/ 171526 h 438150"/>
              <a:gd name="connsiteX44" fmla="*/ 171968 w 438150"/>
              <a:gd name="connsiteY44" fmla="*/ 304876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38150" h="438150">
                <a:moveTo>
                  <a:pt x="518" y="76276"/>
                </a:moveTo>
                <a:lnTo>
                  <a:pt x="381518" y="76276"/>
                </a:lnTo>
                <a:moveTo>
                  <a:pt x="57668" y="33414"/>
                </a:moveTo>
                <a:cubicBezTo>
                  <a:pt x="55038" y="33414"/>
                  <a:pt x="52906" y="35546"/>
                  <a:pt x="52906" y="38176"/>
                </a:cubicBezTo>
                <a:cubicBezTo>
                  <a:pt x="52906" y="40806"/>
                  <a:pt x="55038" y="42939"/>
                  <a:pt x="57668" y="42939"/>
                </a:cubicBezTo>
                <a:cubicBezTo>
                  <a:pt x="60298" y="42939"/>
                  <a:pt x="62431" y="40806"/>
                  <a:pt x="62431" y="38176"/>
                </a:cubicBezTo>
                <a:cubicBezTo>
                  <a:pt x="62431" y="35546"/>
                  <a:pt x="60298" y="33414"/>
                  <a:pt x="57668" y="33414"/>
                </a:cubicBezTo>
                <a:lnTo>
                  <a:pt x="57668" y="33414"/>
                </a:lnTo>
                <a:moveTo>
                  <a:pt x="95768" y="33414"/>
                </a:moveTo>
                <a:cubicBezTo>
                  <a:pt x="93138" y="33414"/>
                  <a:pt x="91006" y="35546"/>
                  <a:pt x="91006" y="38176"/>
                </a:cubicBezTo>
                <a:cubicBezTo>
                  <a:pt x="91006" y="40806"/>
                  <a:pt x="93138" y="42939"/>
                  <a:pt x="95768" y="42939"/>
                </a:cubicBezTo>
                <a:cubicBezTo>
                  <a:pt x="98398" y="42939"/>
                  <a:pt x="100531" y="40806"/>
                  <a:pt x="100531" y="38176"/>
                </a:cubicBezTo>
                <a:cubicBezTo>
                  <a:pt x="100531" y="35546"/>
                  <a:pt x="98398" y="33414"/>
                  <a:pt x="95768" y="33414"/>
                </a:cubicBezTo>
                <a:lnTo>
                  <a:pt x="95768" y="33414"/>
                </a:lnTo>
                <a:moveTo>
                  <a:pt x="133868" y="33414"/>
                </a:moveTo>
                <a:cubicBezTo>
                  <a:pt x="131238" y="33414"/>
                  <a:pt x="129106" y="35546"/>
                  <a:pt x="129106" y="38176"/>
                </a:cubicBezTo>
                <a:cubicBezTo>
                  <a:pt x="129106" y="40806"/>
                  <a:pt x="131238" y="42939"/>
                  <a:pt x="133868" y="42939"/>
                </a:cubicBezTo>
                <a:cubicBezTo>
                  <a:pt x="136498" y="42939"/>
                  <a:pt x="138631" y="40806"/>
                  <a:pt x="138631" y="38176"/>
                </a:cubicBezTo>
                <a:cubicBezTo>
                  <a:pt x="138631" y="35546"/>
                  <a:pt x="136498" y="33414"/>
                  <a:pt x="133868" y="33414"/>
                </a:cubicBezTo>
                <a:lnTo>
                  <a:pt x="133868" y="33414"/>
                </a:lnTo>
                <a:moveTo>
                  <a:pt x="133868" y="304876"/>
                </a:moveTo>
                <a:lnTo>
                  <a:pt x="38618" y="304876"/>
                </a:lnTo>
                <a:cubicBezTo>
                  <a:pt x="17576" y="304876"/>
                  <a:pt x="518" y="287818"/>
                  <a:pt x="518" y="266776"/>
                </a:cubicBezTo>
                <a:lnTo>
                  <a:pt x="518" y="38176"/>
                </a:lnTo>
                <a:cubicBezTo>
                  <a:pt x="518" y="17134"/>
                  <a:pt x="17576" y="76"/>
                  <a:pt x="38618" y="76"/>
                </a:cubicBezTo>
                <a:lnTo>
                  <a:pt x="343418" y="76"/>
                </a:lnTo>
                <a:cubicBezTo>
                  <a:pt x="364460" y="76"/>
                  <a:pt x="381518" y="17134"/>
                  <a:pt x="381518" y="38176"/>
                </a:cubicBezTo>
                <a:lnTo>
                  <a:pt x="381518" y="152476"/>
                </a:lnTo>
                <a:moveTo>
                  <a:pt x="305318" y="438226"/>
                </a:moveTo>
                <a:cubicBezTo>
                  <a:pt x="267218" y="409651"/>
                  <a:pt x="248168" y="352501"/>
                  <a:pt x="248168" y="304876"/>
                </a:cubicBezTo>
                <a:cubicBezTo>
                  <a:pt x="248168" y="257251"/>
                  <a:pt x="267218" y="200101"/>
                  <a:pt x="305318" y="171526"/>
                </a:cubicBezTo>
                <a:moveTo>
                  <a:pt x="305318" y="438226"/>
                </a:moveTo>
                <a:cubicBezTo>
                  <a:pt x="343418" y="409651"/>
                  <a:pt x="362468" y="352501"/>
                  <a:pt x="362468" y="304876"/>
                </a:cubicBezTo>
                <a:cubicBezTo>
                  <a:pt x="362468" y="257251"/>
                  <a:pt x="343418" y="200101"/>
                  <a:pt x="305318" y="171526"/>
                </a:cubicBezTo>
                <a:moveTo>
                  <a:pt x="184808" y="247726"/>
                </a:moveTo>
                <a:lnTo>
                  <a:pt x="425828" y="247726"/>
                </a:lnTo>
                <a:moveTo>
                  <a:pt x="184808" y="362026"/>
                </a:moveTo>
                <a:lnTo>
                  <a:pt x="425828" y="362026"/>
                </a:lnTo>
                <a:moveTo>
                  <a:pt x="171968" y="304876"/>
                </a:moveTo>
                <a:lnTo>
                  <a:pt x="438668" y="304876"/>
                </a:lnTo>
                <a:moveTo>
                  <a:pt x="171968" y="304876"/>
                </a:moveTo>
                <a:cubicBezTo>
                  <a:pt x="171968" y="378523"/>
                  <a:pt x="231671" y="438226"/>
                  <a:pt x="305318" y="438226"/>
                </a:cubicBezTo>
                <a:cubicBezTo>
                  <a:pt x="378965" y="438226"/>
                  <a:pt x="438668" y="378523"/>
                  <a:pt x="438668" y="304876"/>
                </a:cubicBezTo>
                <a:cubicBezTo>
                  <a:pt x="438668" y="231229"/>
                  <a:pt x="378965" y="171526"/>
                  <a:pt x="305318" y="171526"/>
                </a:cubicBezTo>
                <a:cubicBezTo>
                  <a:pt x="231671" y="171526"/>
                  <a:pt x="171968" y="231229"/>
                  <a:pt x="171968" y="304876"/>
                </a:cubicBez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D2859D08-AFAA-AA31-794A-129EC6DB2B0A}"/>
              </a:ext>
            </a:extLst>
          </p:cNvPr>
          <p:cNvSpPr/>
          <p:nvPr/>
        </p:nvSpPr>
        <p:spPr>
          <a:xfrm>
            <a:off x="3508951" y="2456435"/>
            <a:ext cx="361969" cy="400030"/>
          </a:xfrm>
          <a:custGeom>
            <a:avLst/>
            <a:gdLst>
              <a:gd name="connsiteX0" fmla="*/ 345 w 361969"/>
              <a:gd name="connsiteY0" fmla="*/ 76276 h 400030"/>
              <a:gd name="connsiteX1" fmla="*/ 181320 w 361969"/>
              <a:gd name="connsiteY1" fmla="*/ 152476 h 400030"/>
              <a:gd name="connsiteX2" fmla="*/ 362295 w 361969"/>
              <a:gd name="connsiteY2" fmla="*/ 76276 h 400030"/>
              <a:gd name="connsiteX3" fmla="*/ 181320 w 361969"/>
              <a:gd name="connsiteY3" fmla="*/ 76 h 400030"/>
              <a:gd name="connsiteX4" fmla="*/ 345 w 361969"/>
              <a:gd name="connsiteY4" fmla="*/ 76276 h 400030"/>
              <a:gd name="connsiteX5" fmla="*/ 362276 w 361969"/>
              <a:gd name="connsiteY5" fmla="*/ 152457 h 400030"/>
              <a:gd name="connsiteX6" fmla="*/ 181301 w 361969"/>
              <a:gd name="connsiteY6" fmla="*/ 228657 h 400030"/>
              <a:gd name="connsiteX7" fmla="*/ 326 w 361969"/>
              <a:gd name="connsiteY7" fmla="*/ 152457 h 400030"/>
              <a:gd name="connsiteX8" fmla="*/ 362276 w 361969"/>
              <a:gd name="connsiteY8" fmla="*/ 238182 h 400030"/>
              <a:gd name="connsiteX9" fmla="*/ 181301 w 361969"/>
              <a:gd name="connsiteY9" fmla="*/ 314382 h 400030"/>
              <a:gd name="connsiteX10" fmla="*/ 326 w 361969"/>
              <a:gd name="connsiteY10" fmla="*/ 238182 h 400030"/>
              <a:gd name="connsiteX11" fmla="*/ 326 w 361969"/>
              <a:gd name="connsiteY11" fmla="*/ 76257 h 400030"/>
              <a:gd name="connsiteX12" fmla="*/ 326 w 361969"/>
              <a:gd name="connsiteY12" fmla="*/ 323907 h 400030"/>
              <a:gd name="connsiteX13" fmla="*/ 181301 w 361969"/>
              <a:gd name="connsiteY13" fmla="*/ 400107 h 400030"/>
              <a:gd name="connsiteX14" fmla="*/ 362276 w 361969"/>
              <a:gd name="connsiteY14" fmla="*/ 323907 h 400030"/>
              <a:gd name="connsiteX15" fmla="*/ 362276 w 361969"/>
              <a:gd name="connsiteY15" fmla="*/ 76257 h 40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1969" h="400030">
                <a:moveTo>
                  <a:pt x="345" y="76276"/>
                </a:moveTo>
                <a:cubicBezTo>
                  <a:pt x="345" y="118360"/>
                  <a:pt x="81370" y="152476"/>
                  <a:pt x="181320" y="152476"/>
                </a:cubicBezTo>
                <a:cubicBezTo>
                  <a:pt x="281270" y="152476"/>
                  <a:pt x="362295" y="118360"/>
                  <a:pt x="362295" y="76276"/>
                </a:cubicBezTo>
                <a:cubicBezTo>
                  <a:pt x="362295" y="34192"/>
                  <a:pt x="281270" y="76"/>
                  <a:pt x="181320" y="76"/>
                </a:cubicBezTo>
                <a:cubicBezTo>
                  <a:pt x="81370" y="76"/>
                  <a:pt x="345" y="34192"/>
                  <a:pt x="345" y="76276"/>
                </a:cubicBezTo>
                <a:close/>
                <a:moveTo>
                  <a:pt x="362276" y="152457"/>
                </a:moveTo>
                <a:cubicBezTo>
                  <a:pt x="362276" y="194557"/>
                  <a:pt x="281237" y="228657"/>
                  <a:pt x="181301" y="228657"/>
                </a:cubicBezTo>
                <a:cubicBezTo>
                  <a:pt x="81365" y="228657"/>
                  <a:pt x="326" y="194557"/>
                  <a:pt x="326" y="152457"/>
                </a:cubicBezTo>
                <a:moveTo>
                  <a:pt x="362276" y="238182"/>
                </a:moveTo>
                <a:cubicBezTo>
                  <a:pt x="362276" y="280282"/>
                  <a:pt x="281237" y="314382"/>
                  <a:pt x="181301" y="314382"/>
                </a:cubicBezTo>
                <a:cubicBezTo>
                  <a:pt x="81365" y="314382"/>
                  <a:pt x="326" y="280282"/>
                  <a:pt x="326" y="238182"/>
                </a:cubicBezTo>
                <a:moveTo>
                  <a:pt x="326" y="76257"/>
                </a:moveTo>
                <a:lnTo>
                  <a:pt x="326" y="323907"/>
                </a:lnTo>
                <a:cubicBezTo>
                  <a:pt x="326" y="366007"/>
                  <a:pt x="81365" y="400107"/>
                  <a:pt x="181301" y="400107"/>
                </a:cubicBezTo>
                <a:cubicBezTo>
                  <a:pt x="281237" y="400107"/>
                  <a:pt x="362276" y="366007"/>
                  <a:pt x="362276" y="323907"/>
                </a:cubicBezTo>
                <a:lnTo>
                  <a:pt x="362276" y="76257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D8CDF807-85EC-76CE-C350-0237B80CAC11}"/>
              </a:ext>
            </a:extLst>
          </p:cNvPr>
          <p:cNvSpPr/>
          <p:nvPr/>
        </p:nvSpPr>
        <p:spPr>
          <a:xfrm>
            <a:off x="4493310" y="3875518"/>
            <a:ext cx="428625" cy="438150"/>
          </a:xfrm>
          <a:custGeom>
            <a:avLst/>
            <a:gdLst>
              <a:gd name="connsiteX0" fmla="*/ 224945 w 428625"/>
              <a:gd name="connsiteY0" fmla="*/ 417895 h 438150"/>
              <a:gd name="connsiteX1" fmla="*/ 204524 w 428625"/>
              <a:gd name="connsiteY1" fmla="*/ 438298 h 438150"/>
              <a:gd name="connsiteX2" fmla="*/ 20825 w 428625"/>
              <a:gd name="connsiteY2" fmla="*/ 438298 h 438150"/>
              <a:gd name="connsiteX3" fmla="*/ 422 w 428625"/>
              <a:gd name="connsiteY3" fmla="*/ 417895 h 438150"/>
              <a:gd name="connsiteX4" fmla="*/ 422 w 428625"/>
              <a:gd name="connsiteY4" fmla="*/ 366861 h 438150"/>
              <a:gd name="connsiteX5" fmla="*/ 112684 w 428625"/>
              <a:gd name="connsiteY5" fmla="*/ 254599 h 438150"/>
              <a:gd name="connsiteX6" fmla="*/ 224945 w 428625"/>
              <a:gd name="connsiteY6" fmla="*/ 366861 h 438150"/>
              <a:gd name="connsiteX7" fmla="*/ 69821 w 428625"/>
              <a:gd name="connsiteY7" fmla="*/ 323998 h 438150"/>
              <a:gd name="connsiteX8" fmla="*/ 74584 w 428625"/>
              <a:gd name="connsiteY8" fmla="*/ 328761 h 438150"/>
              <a:gd name="connsiteX9" fmla="*/ 79346 w 428625"/>
              <a:gd name="connsiteY9" fmla="*/ 323998 h 438150"/>
              <a:gd name="connsiteX10" fmla="*/ 74584 w 428625"/>
              <a:gd name="connsiteY10" fmla="*/ 319236 h 438150"/>
              <a:gd name="connsiteX11" fmla="*/ 69821 w 428625"/>
              <a:gd name="connsiteY11" fmla="*/ 323998 h 438150"/>
              <a:gd name="connsiteX12" fmla="*/ 146021 w 428625"/>
              <a:gd name="connsiteY12" fmla="*/ 323884 h 438150"/>
              <a:gd name="connsiteX13" fmla="*/ 150784 w 428625"/>
              <a:gd name="connsiteY13" fmla="*/ 328646 h 438150"/>
              <a:gd name="connsiteX14" fmla="*/ 155546 w 428625"/>
              <a:gd name="connsiteY14" fmla="*/ 323884 h 438150"/>
              <a:gd name="connsiteX15" fmla="*/ 150784 w 428625"/>
              <a:gd name="connsiteY15" fmla="*/ 319121 h 438150"/>
              <a:gd name="connsiteX16" fmla="*/ 146021 w 428625"/>
              <a:gd name="connsiteY16" fmla="*/ 323884 h 438150"/>
              <a:gd name="connsiteX17" fmla="*/ 112684 w 428625"/>
              <a:gd name="connsiteY17" fmla="*/ 254599 h 438150"/>
              <a:gd name="connsiteX18" fmla="*/ 112684 w 428625"/>
              <a:gd name="connsiteY18" fmla="*/ 213775 h 438150"/>
              <a:gd name="connsiteX19" fmla="*/ 82070 w 428625"/>
              <a:gd name="connsiteY19" fmla="*/ 183161 h 438150"/>
              <a:gd name="connsiteX20" fmla="*/ 112684 w 428625"/>
              <a:gd name="connsiteY20" fmla="*/ 213775 h 438150"/>
              <a:gd name="connsiteX21" fmla="*/ 143297 w 428625"/>
              <a:gd name="connsiteY21" fmla="*/ 183161 h 438150"/>
              <a:gd name="connsiteX22" fmla="*/ 112684 w 428625"/>
              <a:gd name="connsiteY22" fmla="*/ 152548 h 438150"/>
              <a:gd name="connsiteX23" fmla="*/ 82070 w 428625"/>
              <a:gd name="connsiteY23" fmla="*/ 183161 h 438150"/>
              <a:gd name="connsiteX24" fmla="*/ 422 w 428625"/>
              <a:gd name="connsiteY24" fmla="*/ 387149 h 438150"/>
              <a:gd name="connsiteX25" fmla="*/ 224945 w 428625"/>
              <a:gd name="connsiteY25" fmla="*/ 387149 h 438150"/>
              <a:gd name="connsiteX26" fmla="*/ 352847 w 428625"/>
              <a:gd name="connsiteY26" fmla="*/ 9673 h 438150"/>
              <a:gd name="connsiteX27" fmla="*/ 429047 w 428625"/>
              <a:gd name="connsiteY27" fmla="*/ 85873 h 438150"/>
              <a:gd name="connsiteX28" fmla="*/ 352847 w 428625"/>
              <a:gd name="connsiteY28" fmla="*/ 162073 h 438150"/>
              <a:gd name="connsiteX29" fmla="*/ 200447 w 428625"/>
              <a:gd name="connsiteY29" fmla="*/ 9673 h 438150"/>
              <a:gd name="connsiteX30" fmla="*/ 124247 w 428625"/>
              <a:gd name="connsiteY30" fmla="*/ 85873 h 438150"/>
              <a:gd name="connsiteX31" fmla="*/ 200447 w 428625"/>
              <a:gd name="connsiteY31" fmla="*/ 162073 h 438150"/>
              <a:gd name="connsiteX32" fmla="*/ 295697 w 428625"/>
              <a:gd name="connsiteY32" fmla="*/ 148 h 438150"/>
              <a:gd name="connsiteX33" fmla="*/ 257597 w 428625"/>
              <a:gd name="connsiteY33" fmla="*/ 171598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438150">
                <a:moveTo>
                  <a:pt x="224945" y="417895"/>
                </a:moveTo>
                <a:cubicBezTo>
                  <a:pt x="224935" y="429166"/>
                  <a:pt x="215795" y="438298"/>
                  <a:pt x="204524" y="438298"/>
                </a:cubicBezTo>
                <a:lnTo>
                  <a:pt x="20825" y="438298"/>
                </a:lnTo>
                <a:cubicBezTo>
                  <a:pt x="9561" y="438288"/>
                  <a:pt x="432" y="429159"/>
                  <a:pt x="422" y="417895"/>
                </a:cubicBezTo>
                <a:lnTo>
                  <a:pt x="422" y="366861"/>
                </a:lnTo>
                <a:cubicBezTo>
                  <a:pt x="422" y="304860"/>
                  <a:pt x="50684" y="254599"/>
                  <a:pt x="112684" y="254599"/>
                </a:cubicBezTo>
                <a:cubicBezTo>
                  <a:pt x="174684" y="254599"/>
                  <a:pt x="224945" y="304860"/>
                  <a:pt x="224945" y="366861"/>
                </a:cubicBezTo>
                <a:close/>
                <a:moveTo>
                  <a:pt x="69821" y="323998"/>
                </a:moveTo>
                <a:cubicBezTo>
                  <a:pt x="69821" y="326628"/>
                  <a:pt x="71954" y="328761"/>
                  <a:pt x="74584" y="328761"/>
                </a:cubicBezTo>
                <a:cubicBezTo>
                  <a:pt x="77214" y="328761"/>
                  <a:pt x="79346" y="326628"/>
                  <a:pt x="79346" y="323998"/>
                </a:cubicBezTo>
                <a:cubicBezTo>
                  <a:pt x="79346" y="321368"/>
                  <a:pt x="77214" y="319236"/>
                  <a:pt x="74584" y="319236"/>
                </a:cubicBezTo>
                <a:cubicBezTo>
                  <a:pt x="71954" y="319236"/>
                  <a:pt x="69821" y="321368"/>
                  <a:pt x="69821" y="323998"/>
                </a:cubicBezTo>
                <a:moveTo>
                  <a:pt x="146021" y="323884"/>
                </a:moveTo>
                <a:cubicBezTo>
                  <a:pt x="146021" y="326514"/>
                  <a:pt x="148154" y="328646"/>
                  <a:pt x="150784" y="328646"/>
                </a:cubicBezTo>
                <a:cubicBezTo>
                  <a:pt x="153414" y="328646"/>
                  <a:pt x="155546" y="326514"/>
                  <a:pt x="155546" y="323884"/>
                </a:cubicBezTo>
                <a:cubicBezTo>
                  <a:pt x="155546" y="321254"/>
                  <a:pt x="153414" y="319121"/>
                  <a:pt x="150784" y="319121"/>
                </a:cubicBezTo>
                <a:cubicBezTo>
                  <a:pt x="148154" y="319121"/>
                  <a:pt x="146021" y="321254"/>
                  <a:pt x="146021" y="323884"/>
                </a:cubicBezTo>
                <a:moveTo>
                  <a:pt x="112684" y="254599"/>
                </a:moveTo>
                <a:lnTo>
                  <a:pt x="112684" y="213775"/>
                </a:lnTo>
                <a:moveTo>
                  <a:pt x="82070" y="183161"/>
                </a:moveTo>
                <a:cubicBezTo>
                  <a:pt x="82070" y="200068"/>
                  <a:pt x="95777" y="213775"/>
                  <a:pt x="112684" y="213775"/>
                </a:cubicBezTo>
                <a:cubicBezTo>
                  <a:pt x="129591" y="213775"/>
                  <a:pt x="143297" y="200068"/>
                  <a:pt x="143297" y="183161"/>
                </a:cubicBezTo>
                <a:cubicBezTo>
                  <a:pt x="143297" y="166254"/>
                  <a:pt x="129591" y="152548"/>
                  <a:pt x="112684" y="152548"/>
                </a:cubicBezTo>
                <a:cubicBezTo>
                  <a:pt x="95777" y="152548"/>
                  <a:pt x="82070" y="166254"/>
                  <a:pt x="82070" y="183161"/>
                </a:cubicBezTo>
                <a:moveTo>
                  <a:pt x="422" y="387149"/>
                </a:moveTo>
                <a:lnTo>
                  <a:pt x="224945" y="387149"/>
                </a:lnTo>
                <a:moveTo>
                  <a:pt x="352847" y="9673"/>
                </a:moveTo>
                <a:lnTo>
                  <a:pt x="429047" y="85873"/>
                </a:lnTo>
                <a:lnTo>
                  <a:pt x="352847" y="162073"/>
                </a:lnTo>
                <a:moveTo>
                  <a:pt x="200447" y="9673"/>
                </a:moveTo>
                <a:lnTo>
                  <a:pt x="124247" y="85873"/>
                </a:lnTo>
                <a:lnTo>
                  <a:pt x="200447" y="162073"/>
                </a:lnTo>
                <a:moveTo>
                  <a:pt x="295697" y="148"/>
                </a:moveTo>
                <a:lnTo>
                  <a:pt x="257597" y="171598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8AA3EDE1-EDEF-7D37-2317-716C21B0E4A1}"/>
              </a:ext>
            </a:extLst>
          </p:cNvPr>
          <p:cNvSpPr/>
          <p:nvPr/>
        </p:nvSpPr>
        <p:spPr>
          <a:xfrm>
            <a:off x="9455076" y="3530971"/>
            <a:ext cx="419100" cy="438150"/>
          </a:xfrm>
          <a:custGeom>
            <a:avLst/>
            <a:gdLst>
              <a:gd name="connsiteX0" fmla="*/ 143681 w 419100"/>
              <a:gd name="connsiteY0" fmla="*/ 114448 h 438150"/>
              <a:gd name="connsiteX1" fmla="*/ 143681 w 419100"/>
              <a:gd name="connsiteY1" fmla="*/ 66823 h 438150"/>
              <a:gd name="connsiteX2" fmla="*/ 210356 w 419100"/>
              <a:gd name="connsiteY2" fmla="*/ 148 h 438150"/>
              <a:gd name="connsiteX3" fmla="*/ 277031 w 419100"/>
              <a:gd name="connsiteY3" fmla="*/ 66823 h 438150"/>
              <a:gd name="connsiteX4" fmla="*/ 277031 w 419100"/>
              <a:gd name="connsiteY4" fmla="*/ 114448 h 438150"/>
              <a:gd name="connsiteX5" fmla="*/ 105581 w 419100"/>
              <a:gd name="connsiteY5" fmla="*/ 114448 h 438150"/>
              <a:gd name="connsiteX6" fmla="*/ 315131 w 419100"/>
              <a:gd name="connsiteY6" fmla="*/ 114448 h 438150"/>
              <a:gd name="connsiteX7" fmla="*/ 317512 w 419100"/>
              <a:gd name="connsiteY7" fmla="*/ 298757 h 438150"/>
              <a:gd name="connsiteX8" fmla="*/ 308597 w 419100"/>
              <a:gd name="connsiteY8" fmla="*/ 304948 h 438150"/>
              <a:gd name="connsiteX9" fmla="*/ 112096 w 419100"/>
              <a:gd name="connsiteY9" fmla="*/ 304948 h 438150"/>
              <a:gd name="connsiteX10" fmla="*/ 103181 w 419100"/>
              <a:gd name="connsiteY10" fmla="*/ 298757 h 438150"/>
              <a:gd name="connsiteX11" fmla="*/ 105581 w 419100"/>
              <a:gd name="connsiteY11" fmla="*/ 114448 h 438150"/>
              <a:gd name="connsiteX12" fmla="*/ 181781 w 419100"/>
              <a:gd name="connsiteY12" fmla="*/ 304948 h 438150"/>
              <a:gd name="connsiteX13" fmla="*/ 181781 w 419100"/>
              <a:gd name="connsiteY13" fmla="*/ 438298 h 438150"/>
              <a:gd name="connsiteX14" fmla="*/ 124631 w 419100"/>
              <a:gd name="connsiteY14" fmla="*/ 438298 h 438150"/>
              <a:gd name="connsiteX15" fmla="*/ 124631 w 419100"/>
              <a:gd name="connsiteY15" fmla="*/ 304948 h 438150"/>
              <a:gd name="connsiteX16" fmla="*/ 96056 w 419100"/>
              <a:gd name="connsiteY16" fmla="*/ 438298 h 438150"/>
              <a:gd name="connsiteX17" fmla="*/ 181781 w 419100"/>
              <a:gd name="connsiteY17" fmla="*/ 438298 h 438150"/>
              <a:gd name="connsiteX18" fmla="*/ 296081 w 419100"/>
              <a:gd name="connsiteY18" fmla="*/ 304948 h 438150"/>
              <a:gd name="connsiteX19" fmla="*/ 296081 w 419100"/>
              <a:gd name="connsiteY19" fmla="*/ 438298 h 438150"/>
              <a:gd name="connsiteX20" fmla="*/ 238931 w 419100"/>
              <a:gd name="connsiteY20" fmla="*/ 438298 h 438150"/>
              <a:gd name="connsiteX21" fmla="*/ 238931 w 419100"/>
              <a:gd name="connsiteY21" fmla="*/ 304948 h 438150"/>
              <a:gd name="connsiteX22" fmla="*/ 238931 w 419100"/>
              <a:gd name="connsiteY22" fmla="*/ 438298 h 438150"/>
              <a:gd name="connsiteX23" fmla="*/ 324656 w 419100"/>
              <a:gd name="connsiteY23" fmla="*/ 438298 h 438150"/>
              <a:gd name="connsiteX24" fmla="*/ 362756 w 419100"/>
              <a:gd name="connsiteY24" fmla="*/ 285898 h 438150"/>
              <a:gd name="connsiteX25" fmla="*/ 391331 w 419100"/>
              <a:gd name="connsiteY25" fmla="*/ 314473 h 438150"/>
              <a:gd name="connsiteX26" fmla="*/ 419906 w 419100"/>
              <a:gd name="connsiteY26" fmla="*/ 285898 h 438150"/>
              <a:gd name="connsiteX27" fmla="*/ 391331 w 419100"/>
              <a:gd name="connsiteY27" fmla="*/ 257323 h 438150"/>
              <a:gd name="connsiteX28" fmla="*/ 362756 w 419100"/>
              <a:gd name="connsiteY28" fmla="*/ 285898 h 438150"/>
              <a:gd name="connsiteX29" fmla="*/ 315131 w 419100"/>
              <a:gd name="connsiteY29" fmla="*/ 114448 h 438150"/>
              <a:gd name="connsiteX30" fmla="*/ 391331 w 419100"/>
              <a:gd name="connsiteY30" fmla="*/ 200173 h 438150"/>
              <a:gd name="connsiteX31" fmla="*/ 391331 w 419100"/>
              <a:gd name="connsiteY31" fmla="*/ 257323 h 438150"/>
              <a:gd name="connsiteX32" fmla="*/ 806 w 419100"/>
              <a:gd name="connsiteY32" fmla="*/ 285898 h 438150"/>
              <a:gd name="connsiteX33" fmla="*/ 29381 w 419100"/>
              <a:gd name="connsiteY33" fmla="*/ 314473 h 438150"/>
              <a:gd name="connsiteX34" fmla="*/ 57956 w 419100"/>
              <a:gd name="connsiteY34" fmla="*/ 285898 h 438150"/>
              <a:gd name="connsiteX35" fmla="*/ 29381 w 419100"/>
              <a:gd name="connsiteY35" fmla="*/ 257323 h 438150"/>
              <a:gd name="connsiteX36" fmla="*/ 806 w 419100"/>
              <a:gd name="connsiteY36" fmla="*/ 285898 h 438150"/>
              <a:gd name="connsiteX37" fmla="*/ 105581 w 419100"/>
              <a:gd name="connsiteY37" fmla="*/ 114448 h 438150"/>
              <a:gd name="connsiteX38" fmla="*/ 29381 w 419100"/>
              <a:gd name="connsiteY38" fmla="*/ 200173 h 438150"/>
              <a:gd name="connsiteX39" fmla="*/ 29381 w 419100"/>
              <a:gd name="connsiteY39" fmla="*/ 257323 h 438150"/>
              <a:gd name="connsiteX40" fmla="*/ 143681 w 419100"/>
              <a:gd name="connsiteY40" fmla="*/ 209698 h 438150"/>
              <a:gd name="connsiteX41" fmla="*/ 143681 w 419100"/>
              <a:gd name="connsiteY41" fmla="*/ 171598 h 438150"/>
              <a:gd name="connsiteX42" fmla="*/ 181781 w 419100"/>
              <a:gd name="connsiteY42" fmla="*/ 209698 h 438150"/>
              <a:gd name="connsiteX43" fmla="*/ 181781 w 419100"/>
              <a:gd name="connsiteY43" fmla="*/ 171598 h 438150"/>
              <a:gd name="connsiteX44" fmla="*/ 248456 w 419100"/>
              <a:gd name="connsiteY44" fmla="*/ 190648 h 438150"/>
              <a:gd name="connsiteX45" fmla="*/ 267506 w 419100"/>
              <a:gd name="connsiteY45" fmla="*/ 209698 h 438150"/>
              <a:gd name="connsiteX46" fmla="*/ 286556 w 419100"/>
              <a:gd name="connsiteY46" fmla="*/ 190648 h 438150"/>
              <a:gd name="connsiteX47" fmla="*/ 267506 w 419100"/>
              <a:gd name="connsiteY47" fmla="*/ 171598 h 438150"/>
              <a:gd name="connsiteX48" fmla="*/ 248456 w 419100"/>
              <a:gd name="connsiteY48" fmla="*/ 190648 h 438150"/>
              <a:gd name="connsiteX49" fmla="*/ 93389 w 419100"/>
              <a:gd name="connsiteY49" fmla="*/ 266848 h 438150"/>
              <a:gd name="connsiteX50" fmla="*/ 327304 w 419100"/>
              <a:gd name="connsiteY50" fmla="*/ 266848 h 438150"/>
              <a:gd name="connsiteX51" fmla="*/ 191306 w 419100"/>
              <a:gd name="connsiteY51" fmla="*/ 68499 h 438150"/>
              <a:gd name="connsiteX52" fmla="*/ 229406 w 419100"/>
              <a:gd name="connsiteY52" fmla="*/ 68499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19100" h="438150">
                <a:moveTo>
                  <a:pt x="143681" y="114448"/>
                </a:moveTo>
                <a:lnTo>
                  <a:pt x="143681" y="66823"/>
                </a:lnTo>
                <a:cubicBezTo>
                  <a:pt x="143681" y="29999"/>
                  <a:pt x="173532" y="148"/>
                  <a:pt x="210356" y="148"/>
                </a:cubicBezTo>
                <a:cubicBezTo>
                  <a:pt x="247180" y="148"/>
                  <a:pt x="277031" y="29999"/>
                  <a:pt x="277031" y="66823"/>
                </a:cubicBezTo>
                <a:lnTo>
                  <a:pt x="277031" y="114448"/>
                </a:lnTo>
                <a:moveTo>
                  <a:pt x="105581" y="114448"/>
                </a:moveTo>
                <a:lnTo>
                  <a:pt x="315131" y="114448"/>
                </a:lnTo>
                <a:cubicBezTo>
                  <a:pt x="339675" y="173276"/>
                  <a:pt x="340528" y="239314"/>
                  <a:pt x="317512" y="298757"/>
                </a:cubicBezTo>
                <a:cubicBezTo>
                  <a:pt x="316122" y="302477"/>
                  <a:pt x="312569" y="304945"/>
                  <a:pt x="308597" y="304948"/>
                </a:cubicBezTo>
                <a:lnTo>
                  <a:pt x="112096" y="304948"/>
                </a:lnTo>
                <a:cubicBezTo>
                  <a:pt x="108124" y="304945"/>
                  <a:pt x="104571" y="302477"/>
                  <a:pt x="103181" y="298757"/>
                </a:cubicBezTo>
                <a:cubicBezTo>
                  <a:pt x="80161" y="239314"/>
                  <a:pt x="81021" y="173272"/>
                  <a:pt x="105581" y="114448"/>
                </a:cubicBezTo>
                <a:close/>
                <a:moveTo>
                  <a:pt x="181781" y="304948"/>
                </a:moveTo>
                <a:lnTo>
                  <a:pt x="181781" y="438298"/>
                </a:lnTo>
                <a:lnTo>
                  <a:pt x="124631" y="438298"/>
                </a:lnTo>
                <a:lnTo>
                  <a:pt x="124631" y="304948"/>
                </a:lnTo>
                <a:moveTo>
                  <a:pt x="96056" y="438298"/>
                </a:moveTo>
                <a:lnTo>
                  <a:pt x="181781" y="438298"/>
                </a:lnTo>
                <a:moveTo>
                  <a:pt x="296081" y="304948"/>
                </a:moveTo>
                <a:lnTo>
                  <a:pt x="296081" y="438298"/>
                </a:lnTo>
                <a:lnTo>
                  <a:pt x="238931" y="438298"/>
                </a:lnTo>
                <a:lnTo>
                  <a:pt x="238931" y="304948"/>
                </a:lnTo>
                <a:moveTo>
                  <a:pt x="238931" y="438298"/>
                </a:moveTo>
                <a:lnTo>
                  <a:pt x="324656" y="438298"/>
                </a:lnTo>
                <a:moveTo>
                  <a:pt x="362756" y="285898"/>
                </a:moveTo>
                <a:cubicBezTo>
                  <a:pt x="362756" y="301680"/>
                  <a:pt x="375549" y="314473"/>
                  <a:pt x="391331" y="314473"/>
                </a:cubicBezTo>
                <a:cubicBezTo>
                  <a:pt x="407113" y="314473"/>
                  <a:pt x="419906" y="301680"/>
                  <a:pt x="419906" y="285898"/>
                </a:cubicBezTo>
                <a:cubicBezTo>
                  <a:pt x="419906" y="270116"/>
                  <a:pt x="407113" y="257323"/>
                  <a:pt x="391331" y="257323"/>
                </a:cubicBezTo>
                <a:cubicBezTo>
                  <a:pt x="375549" y="257323"/>
                  <a:pt x="362756" y="270116"/>
                  <a:pt x="362756" y="285898"/>
                </a:cubicBezTo>
                <a:close/>
                <a:moveTo>
                  <a:pt x="315131" y="114448"/>
                </a:moveTo>
                <a:cubicBezTo>
                  <a:pt x="362470" y="114448"/>
                  <a:pt x="391331" y="152815"/>
                  <a:pt x="391331" y="200173"/>
                </a:cubicBezTo>
                <a:lnTo>
                  <a:pt x="391331" y="257323"/>
                </a:lnTo>
                <a:moveTo>
                  <a:pt x="806" y="285898"/>
                </a:moveTo>
                <a:cubicBezTo>
                  <a:pt x="806" y="301680"/>
                  <a:pt x="13599" y="314473"/>
                  <a:pt x="29381" y="314473"/>
                </a:cubicBezTo>
                <a:cubicBezTo>
                  <a:pt x="45163" y="314473"/>
                  <a:pt x="57956" y="301680"/>
                  <a:pt x="57956" y="285898"/>
                </a:cubicBezTo>
                <a:cubicBezTo>
                  <a:pt x="57956" y="270116"/>
                  <a:pt x="45163" y="257323"/>
                  <a:pt x="29381" y="257323"/>
                </a:cubicBezTo>
                <a:cubicBezTo>
                  <a:pt x="13599" y="257323"/>
                  <a:pt x="806" y="270116"/>
                  <a:pt x="806" y="285898"/>
                </a:cubicBezTo>
                <a:close/>
                <a:moveTo>
                  <a:pt x="105581" y="114448"/>
                </a:moveTo>
                <a:cubicBezTo>
                  <a:pt x="58223" y="114448"/>
                  <a:pt x="29381" y="152815"/>
                  <a:pt x="29381" y="200173"/>
                </a:cubicBezTo>
                <a:lnTo>
                  <a:pt x="29381" y="257323"/>
                </a:lnTo>
                <a:moveTo>
                  <a:pt x="143681" y="209698"/>
                </a:moveTo>
                <a:lnTo>
                  <a:pt x="143681" y="171598"/>
                </a:lnTo>
                <a:moveTo>
                  <a:pt x="181781" y="209698"/>
                </a:moveTo>
                <a:lnTo>
                  <a:pt x="181781" y="171598"/>
                </a:lnTo>
                <a:moveTo>
                  <a:pt x="248456" y="190648"/>
                </a:moveTo>
                <a:cubicBezTo>
                  <a:pt x="248456" y="201169"/>
                  <a:pt x="256985" y="209698"/>
                  <a:pt x="267506" y="209698"/>
                </a:cubicBezTo>
                <a:cubicBezTo>
                  <a:pt x="278027" y="209698"/>
                  <a:pt x="286556" y="201169"/>
                  <a:pt x="286556" y="190648"/>
                </a:cubicBezTo>
                <a:cubicBezTo>
                  <a:pt x="286556" y="180127"/>
                  <a:pt x="278027" y="171598"/>
                  <a:pt x="267506" y="171598"/>
                </a:cubicBezTo>
                <a:cubicBezTo>
                  <a:pt x="256985" y="171598"/>
                  <a:pt x="248456" y="180127"/>
                  <a:pt x="248456" y="190648"/>
                </a:cubicBezTo>
                <a:close/>
                <a:moveTo>
                  <a:pt x="93389" y="266848"/>
                </a:moveTo>
                <a:lnTo>
                  <a:pt x="327304" y="266848"/>
                </a:lnTo>
                <a:moveTo>
                  <a:pt x="191306" y="68499"/>
                </a:moveTo>
                <a:cubicBezTo>
                  <a:pt x="201844" y="78981"/>
                  <a:pt x="218868" y="78981"/>
                  <a:pt x="229406" y="68499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05FF2A5A-BE32-7F1F-9943-6A3EA43D3F68}"/>
              </a:ext>
            </a:extLst>
          </p:cNvPr>
          <p:cNvSpPr/>
          <p:nvPr/>
        </p:nvSpPr>
        <p:spPr>
          <a:xfrm>
            <a:off x="1182837" y="3808952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99C35598-CB40-03F8-53F2-73FC683D789F}"/>
              </a:ext>
            </a:extLst>
          </p:cNvPr>
          <p:cNvSpPr/>
          <p:nvPr/>
        </p:nvSpPr>
        <p:spPr>
          <a:xfrm>
            <a:off x="2206145" y="3745565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5701535-AEB3-C65C-5362-FF0A77392FA0}"/>
              </a:ext>
            </a:extLst>
          </p:cNvPr>
          <p:cNvSpPr/>
          <p:nvPr/>
        </p:nvSpPr>
        <p:spPr>
          <a:xfrm>
            <a:off x="3427276" y="3457580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69D0184B-08A4-684F-AC9A-A17526C5CABB}"/>
              </a:ext>
            </a:extLst>
          </p:cNvPr>
          <p:cNvSpPr/>
          <p:nvPr/>
        </p:nvSpPr>
        <p:spPr>
          <a:xfrm>
            <a:off x="4581136" y="3181417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39700ECD-5935-A159-4A1E-CCA10E84FE68}"/>
              </a:ext>
            </a:extLst>
          </p:cNvPr>
          <p:cNvSpPr/>
          <p:nvPr/>
        </p:nvSpPr>
        <p:spPr>
          <a:xfrm>
            <a:off x="6053067" y="3231269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E19DE7A9-B936-771D-F0D6-12342E9B9E07}"/>
              </a:ext>
            </a:extLst>
          </p:cNvPr>
          <p:cNvSpPr/>
          <p:nvPr/>
        </p:nvSpPr>
        <p:spPr>
          <a:xfrm>
            <a:off x="7580474" y="3386534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8C16B1A5-9394-3A9F-2D65-5662FB34126B}"/>
              </a:ext>
            </a:extLst>
          </p:cNvPr>
          <p:cNvSpPr/>
          <p:nvPr/>
        </p:nvSpPr>
        <p:spPr>
          <a:xfrm>
            <a:off x="8554899" y="3197832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B275EB99-D4B2-046F-B0A9-244B5FD86F14}"/>
              </a:ext>
            </a:extLst>
          </p:cNvPr>
          <p:cNvSpPr/>
          <p:nvPr/>
        </p:nvSpPr>
        <p:spPr>
          <a:xfrm>
            <a:off x="9401159" y="2856927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6F717AA7-051F-937F-CB18-DB80B156531D}"/>
              </a:ext>
            </a:extLst>
          </p:cNvPr>
          <p:cNvSpPr/>
          <p:nvPr/>
        </p:nvSpPr>
        <p:spPr>
          <a:xfrm>
            <a:off x="10602578" y="2864554"/>
            <a:ext cx="133132" cy="133132"/>
          </a:xfrm>
          <a:prstGeom prst="ellipse">
            <a:avLst/>
          </a:prstGeom>
          <a:solidFill>
            <a:schemeClr val="bg1"/>
          </a:solidFill>
          <a:ln>
            <a:solidFill>
              <a:srgbClr val="3236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86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F012734A-AE61-B563-4905-B834BED5FED4}"/>
              </a:ext>
            </a:extLst>
          </p:cNvPr>
          <p:cNvSpPr/>
          <p:nvPr/>
        </p:nvSpPr>
        <p:spPr>
          <a:xfrm>
            <a:off x="628344" y="794280"/>
            <a:ext cx="10609006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293CBA-6837-185E-C3BF-4F4DDFCD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 - </a:t>
            </a:r>
            <a:r>
              <a:rPr lang="en-US" err="1"/>
              <a:t>NUnit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37716-FA94-E54E-DF9C-4D72F01C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BDA016-8BEA-4065-C664-5CDA4D0B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6" y="886244"/>
            <a:ext cx="10395463" cy="5806049"/>
          </a:xfrm>
          <a:prstGeom prst="roundRect">
            <a:avLst>
              <a:gd name="adj" fmla="val 2767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15007F-2D35-3F06-CBA4-9650B1251A31}"/>
              </a:ext>
            </a:extLst>
          </p:cNvPr>
          <p:cNvSpPr/>
          <p:nvPr/>
        </p:nvSpPr>
        <p:spPr>
          <a:xfrm>
            <a:off x="1332616" y="2224724"/>
            <a:ext cx="1206631" cy="3864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8AA679-7DD0-08EA-017E-EF5796994C45}"/>
              </a:ext>
            </a:extLst>
          </p:cNvPr>
          <p:cNvSpPr/>
          <p:nvPr/>
        </p:nvSpPr>
        <p:spPr>
          <a:xfrm>
            <a:off x="1332616" y="3478490"/>
            <a:ext cx="1206631" cy="2922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2DF001-FA9F-E69A-FD2F-2C39E43BCD41}"/>
              </a:ext>
            </a:extLst>
          </p:cNvPr>
          <p:cNvSpPr/>
          <p:nvPr/>
        </p:nvSpPr>
        <p:spPr>
          <a:xfrm>
            <a:off x="1332616" y="4600281"/>
            <a:ext cx="1206631" cy="2922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9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5CCCF-E3BF-6927-C073-5BA6DBDC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to End Test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0DB74-35C3-A856-1024-3D0A0573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7C6AF9-2609-4CB2-627A-815E947C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4" y="1204686"/>
            <a:ext cx="11191690" cy="42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16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3D7D-7A07-C58C-2876-8CF1E3FB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F169786-B34D-940A-2FBF-E5FE7DC640F7}"/>
              </a:ext>
            </a:extLst>
          </p:cNvPr>
          <p:cNvSpPr/>
          <p:nvPr/>
        </p:nvSpPr>
        <p:spPr>
          <a:xfrm>
            <a:off x="7426140" y="794280"/>
            <a:ext cx="3866852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9E840-9642-E7C7-E6D3-6C1E34338A03}"/>
              </a:ext>
            </a:extLst>
          </p:cNvPr>
          <p:cNvSpPr/>
          <p:nvPr/>
        </p:nvSpPr>
        <p:spPr>
          <a:xfrm>
            <a:off x="294969" y="794282"/>
            <a:ext cx="6254573" cy="5989976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96F794-88A7-C758-B7B8-DDD2B764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Test Plans – Test Case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F15BA-7330-91F9-DE81-9B12D41E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99A490-7BD8-3B1A-D814-39FC5A12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44" y="844180"/>
            <a:ext cx="3527636" cy="5865986"/>
          </a:xfrm>
          <a:prstGeom prst="roundRect">
            <a:avLst>
              <a:gd name="adj" fmla="val 3338"/>
            </a:avLst>
          </a:prstGeom>
          <a:noFill/>
          <a:ln w="9320" cap="flat">
            <a:solidFill>
              <a:srgbClr val="D9D9D9"/>
            </a:solidFill>
            <a:prstDash val="solid"/>
            <a:round/>
          </a:ln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F120F5C-B192-FF34-4175-494910E1B6FA}"/>
              </a:ext>
            </a:extLst>
          </p:cNvPr>
          <p:cNvSpPr/>
          <p:nvPr/>
        </p:nvSpPr>
        <p:spPr>
          <a:xfrm>
            <a:off x="6728349" y="3707027"/>
            <a:ext cx="518984" cy="477795"/>
          </a:xfrm>
          <a:prstGeom prst="rightArrow">
            <a:avLst/>
          </a:prstGeom>
          <a:solidFill>
            <a:srgbClr val="3F2E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60B5C3-8DF4-573B-C81C-ED1D9DC3E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0524" y="885460"/>
            <a:ext cx="6048375" cy="5824706"/>
          </a:xfrm>
          <a:prstGeom prst="roundRect">
            <a:avLst>
              <a:gd name="adj" fmla="val 3338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2045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40A971-294F-2707-3E7B-85F6D26E6279}"/>
              </a:ext>
            </a:extLst>
          </p:cNvPr>
          <p:cNvSpPr/>
          <p:nvPr/>
        </p:nvSpPr>
        <p:spPr>
          <a:xfrm>
            <a:off x="294968" y="1533832"/>
            <a:ext cx="11670889" cy="3244645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32F6A6-E44E-5CDB-692B-BA35C70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取得 </a:t>
            </a:r>
            <a:r>
              <a:rPr lang="en-US" altLang="zh-TW"/>
              <a:t>Azure Test Plans </a:t>
            </a:r>
            <a:r>
              <a:rPr lang="zh-TW" altLang="en-US"/>
              <a:t>相關資訊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47DA09-A8EB-0639-0D29-5CC91A33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365F29-1200-C841-8F39-C7492D69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657350"/>
            <a:ext cx="11460801" cy="3029980"/>
          </a:xfrm>
          <a:prstGeom prst="roundRect">
            <a:avLst>
              <a:gd name="adj" fmla="val 3783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2536FD-F084-52E9-0ECB-552C4A543DB6}"/>
              </a:ext>
            </a:extLst>
          </p:cNvPr>
          <p:cNvSpPr/>
          <p:nvPr/>
        </p:nvSpPr>
        <p:spPr>
          <a:xfrm>
            <a:off x="5307291" y="2724346"/>
            <a:ext cx="1074656" cy="3016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2532E8-B8E4-003F-663F-974E8104DFCD}"/>
              </a:ext>
            </a:extLst>
          </p:cNvPr>
          <p:cNvSpPr/>
          <p:nvPr/>
        </p:nvSpPr>
        <p:spPr>
          <a:xfrm>
            <a:off x="1027521" y="3912124"/>
            <a:ext cx="2526384" cy="728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A58049C-AD76-B6FE-F46D-E4B2C8D72D30}"/>
              </a:ext>
            </a:extLst>
          </p:cNvPr>
          <p:cNvSpPr/>
          <p:nvPr/>
        </p:nvSpPr>
        <p:spPr>
          <a:xfrm>
            <a:off x="294968" y="794282"/>
            <a:ext cx="10825315" cy="5999808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DCE52EE-6552-EC4B-95F7-E39FCCA4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依據 </a:t>
            </a:r>
            <a:r>
              <a:rPr lang="en-US" altLang="zh-TW" dirty="0"/>
              <a:t>Test Plan </a:t>
            </a:r>
            <a:r>
              <a:rPr lang="zh-TW" altLang="en-US" dirty="0"/>
              <a:t>產生 </a:t>
            </a:r>
            <a:r>
              <a:rPr lang="en-US" altLang="zh-TW" dirty="0"/>
              <a:t>Playwright </a:t>
            </a:r>
            <a:r>
              <a:rPr lang="zh-TW" altLang="en-US" dirty="0"/>
              <a:t>程式碼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A0A477-B07B-9622-C90B-7E7861D9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27438F-EE8A-CFEA-0572-98CFE2CA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" y="864973"/>
            <a:ext cx="10609006" cy="5816281"/>
          </a:xfrm>
          <a:prstGeom prst="roundRect">
            <a:avLst>
              <a:gd name="adj" fmla="val 293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A6309D-E35D-C69C-7F69-1DF550A9FCD6}"/>
              </a:ext>
            </a:extLst>
          </p:cNvPr>
          <p:cNvSpPr/>
          <p:nvPr/>
        </p:nvSpPr>
        <p:spPr>
          <a:xfrm>
            <a:off x="4510421" y="1640264"/>
            <a:ext cx="1494453" cy="1602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1460DF-4B80-E4A9-A8B4-93F6F150C8B4}"/>
              </a:ext>
            </a:extLst>
          </p:cNvPr>
          <p:cNvSpPr/>
          <p:nvPr/>
        </p:nvSpPr>
        <p:spPr>
          <a:xfrm>
            <a:off x="838986" y="3214540"/>
            <a:ext cx="4515439" cy="6975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3E536B-D81D-6F14-C1A0-A4CF944CBB7C}"/>
              </a:ext>
            </a:extLst>
          </p:cNvPr>
          <p:cNvSpPr txBox="1"/>
          <p:nvPr/>
        </p:nvSpPr>
        <p:spPr>
          <a:xfrm>
            <a:off x="2433108" y="3920281"/>
            <a:ext cx="138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測試結構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DD6CFC-6C73-10CE-271E-39F22B8656C2}"/>
              </a:ext>
            </a:extLst>
          </p:cNvPr>
          <p:cNvSpPr txBox="1"/>
          <p:nvPr/>
        </p:nvSpPr>
        <p:spPr>
          <a:xfrm>
            <a:off x="2231281" y="5398973"/>
            <a:ext cx="138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穩健性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1A574BA-032A-CB4F-AC65-5021B5CAD735}"/>
              </a:ext>
            </a:extLst>
          </p:cNvPr>
          <p:cNvSpPr txBox="1"/>
          <p:nvPr/>
        </p:nvSpPr>
        <p:spPr>
          <a:xfrm>
            <a:off x="1826816" y="2475194"/>
            <a:ext cx="138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專案內容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3074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61B5-F2E2-2717-D0BD-9202727C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A7BBF7D8-C06D-51C4-D0C8-853868729B8A}"/>
              </a:ext>
            </a:extLst>
          </p:cNvPr>
          <p:cNvSpPr/>
          <p:nvPr/>
        </p:nvSpPr>
        <p:spPr>
          <a:xfrm>
            <a:off x="294969" y="1120876"/>
            <a:ext cx="11710218" cy="4159047"/>
          </a:xfrm>
          <a:prstGeom prst="roundRect">
            <a:avLst>
              <a:gd name="adj" fmla="val 3357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rgbClr val="261C51"/>
                </a:gs>
                <a:gs pos="100000">
                  <a:srgbClr val="3F2E86"/>
                </a:gs>
              </a:gsLst>
              <a:lin ang="5400000" scaled="1"/>
            </a:gradFill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76CEFC-2C4D-CFAA-99F6-55C958D2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依據 </a:t>
            </a:r>
            <a:r>
              <a:rPr lang="en-US" altLang="zh-TW"/>
              <a:t>Test Plan </a:t>
            </a:r>
            <a:r>
              <a:rPr lang="zh-TW" altLang="en-US"/>
              <a:t>生成 </a:t>
            </a:r>
            <a:r>
              <a:rPr lang="en-US" altLang="zh-TW"/>
              <a:t>Playwright </a:t>
            </a:r>
            <a:r>
              <a:rPr lang="zh-TW" altLang="en-US"/>
              <a:t>程式碼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730CD5-3410-3CB2-FF43-02B124B2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390CEC-0FAE-00FB-DC7F-28F9FD7F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217881"/>
            <a:ext cx="11449848" cy="3930768"/>
          </a:xfrm>
          <a:prstGeom prst="roundRect">
            <a:avLst>
              <a:gd name="adj" fmla="val 3783"/>
            </a:avLst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5EBC07-CEB9-30ED-4D0C-29EB3B3B0FAE}"/>
              </a:ext>
            </a:extLst>
          </p:cNvPr>
          <p:cNvSpPr txBox="1"/>
          <p:nvPr/>
        </p:nvSpPr>
        <p:spPr>
          <a:xfrm>
            <a:off x="2420752" y="3729614"/>
            <a:ext cx="89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驗證方法</a:t>
            </a:r>
            <a:endParaRPr lang="en-US" sz="140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EBFB5E-BD4F-5BCB-7248-B365A3DB68C9}"/>
              </a:ext>
            </a:extLst>
          </p:cNvPr>
          <p:cNvSpPr txBox="1"/>
          <p:nvPr/>
        </p:nvSpPr>
        <p:spPr>
          <a:xfrm>
            <a:off x="2420751" y="4421716"/>
            <a:ext cx="89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參數設定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C82540-3457-F792-8BFB-C108D6863093}"/>
              </a:ext>
            </a:extLst>
          </p:cNvPr>
          <p:cNvSpPr txBox="1"/>
          <p:nvPr/>
        </p:nvSpPr>
        <p:spPr>
          <a:xfrm>
            <a:off x="332592" y="6538912"/>
            <a:ext cx="7424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From Manual Testing to AI-Generated Automation: Our Azure DevOps MCP + Playwright Success Story</a:t>
            </a:r>
            <a:endParaRPr lang="en-US" altLang="zh-TW" sz="1200" i="1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200" i="1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E94CB0-5AEB-F81B-7497-00034186A885}"/>
              </a:ext>
            </a:extLst>
          </p:cNvPr>
          <p:cNvSpPr txBox="1"/>
          <p:nvPr/>
        </p:nvSpPr>
        <p:spPr>
          <a:xfrm>
            <a:off x="2655529" y="1745492"/>
            <a:ext cx="89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環境設定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861411-19E1-404C-C1B2-3FA27876C5CE}"/>
              </a:ext>
            </a:extLst>
          </p:cNvPr>
          <p:cNvSpPr txBox="1"/>
          <p:nvPr/>
        </p:nvSpPr>
        <p:spPr>
          <a:xfrm>
            <a:off x="1785263" y="2737553"/>
            <a:ext cx="89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範例使用</a:t>
            </a:r>
            <a:endParaRPr 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740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4B5E-3478-8D80-3249-D04B1D36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29AD0-3C4C-99B7-7C80-E1B2530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進一步與 </a:t>
            </a:r>
            <a:r>
              <a:rPr lang="en-US" altLang="zh-TW"/>
              <a:t>LLM CLI </a:t>
            </a:r>
            <a:r>
              <a:rPr lang="zh-TW" altLang="en-US"/>
              <a:t>整合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D4B65-13E3-D3D3-8F99-256C6360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6E5BCB-E16C-5A5F-E663-70475843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7054"/>
            <a:ext cx="12192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37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3C72F-CA20-F9CB-0FF8-E3CB7985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E373B-9505-46B2-2DA9-40984039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落地實踐注意事項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0550D9-2D6C-F324-2260-F3E2BFE3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37</a:t>
            </a:fld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FA973ED-61B8-4021-12A3-56A15A5152AB}"/>
              </a:ext>
            </a:extLst>
          </p:cNvPr>
          <p:cNvCxnSpPr/>
          <p:nvPr/>
        </p:nvCxnSpPr>
        <p:spPr>
          <a:xfrm flipV="1">
            <a:off x="1104900" y="1295400"/>
            <a:ext cx="0" cy="5060950"/>
          </a:xfrm>
          <a:prstGeom prst="straightConnector1">
            <a:avLst/>
          </a:prstGeom>
          <a:ln>
            <a:solidFill>
              <a:srgbClr val="030E44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箭號: ＞形 21">
            <a:extLst>
              <a:ext uri="{FF2B5EF4-FFF2-40B4-BE49-F238E27FC236}">
                <a16:creationId xmlns:a16="http://schemas.microsoft.com/office/drawing/2014/main" id="{B596A56E-F1A7-97F9-04DB-83231BFCAF3A}"/>
              </a:ext>
            </a:extLst>
          </p:cNvPr>
          <p:cNvSpPr/>
          <p:nvPr/>
        </p:nvSpPr>
        <p:spPr>
          <a:xfrm rot="16200000">
            <a:off x="993267" y="1150957"/>
            <a:ext cx="223266" cy="223266"/>
          </a:xfrm>
          <a:prstGeom prst="chevron">
            <a:avLst/>
          </a:prstGeom>
          <a:solidFill>
            <a:srgbClr val="030E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箭號: ＞形 22">
            <a:extLst>
              <a:ext uri="{FF2B5EF4-FFF2-40B4-BE49-F238E27FC236}">
                <a16:creationId xmlns:a16="http://schemas.microsoft.com/office/drawing/2014/main" id="{1AA92E69-863A-12E7-9729-93EE86AA8B29}"/>
              </a:ext>
            </a:extLst>
          </p:cNvPr>
          <p:cNvSpPr/>
          <p:nvPr/>
        </p:nvSpPr>
        <p:spPr>
          <a:xfrm rot="16200000">
            <a:off x="993267" y="6427033"/>
            <a:ext cx="223266" cy="223266"/>
          </a:xfrm>
          <a:prstGeom prst="chevron">
            <a:avLst/>
          </a:prstGeom>
          <a:solidFill>
            <a:srgbClr val="030E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96B875B-A798-0797-0FC0-BEF3293E7B22}"/>
              </a:ext>
            </a:extLst>
          </p:cNvPr>
          <p:cNvSpPr/>
          <p:nvPr/>
        </p:nvSpPr>
        <p:spPr>
          <a:xfrm>
            <a:off x="1916972" y="1295400"/>
            <a:ext cx="8742685" cy="905620"/>
          </a:xfrm>
          <a:prstGeom prst="roundRect">
            <a:avLst>
              <a:gd name="adj" fmla="val 50000"/>
            </a:avLst>
          </a:prstGeom>
          <a:solidFill>
            <a:srgbClr val="A371F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FB7752-6256-600B-75C7-07E0A36B4A2F}"/>
              </a:ext>
            </a:extLst>
          </p:cNvPr>
          <p:cNvSpPr txBox="1"/>
          <p:nvPr/>
        </p:nvSpPr>
        <p:spPr>
          <a:xfrm>
            <a:off x="2284652" y="1693852"/>
            <a:ext cx="59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確保敏感資料的安全，避免直接輸入到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AI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模型中。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0363AC8-C709-7CB1-7247-14136003D815}"/>
              </a:ext>
            </a:extLst>
          </p:cNvPr>
          <p:cNvSpPr/>
          <p:nvPr/>
        </p:nvSpPr>
        <p:spPr>
          <a:xfrm>
            <a:off x="1631466" y="1462703"/>
            <a:ext cx="571015" cy="571015"/>
          </a:xfrm>
          <a:prstGeom prst="ellipse">
            <a:avLst/>
          </a:prstGeom>
          <a:solidFill>
            <a:srgbClr val="A37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/>
              <a:t>1</a:t>
            </a:r>
            <a:endParaRPr lang="zh-TW" altLang="en-US" sz="28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51EFBC2-EBA7-AB78-291B-81C56C080A98}"/>
              </a:ext>
            </a:extLst>
          </p:cNvPr>
          <p:cNvSpPr txBox="1"/>
          <p:nvPr/>
        </p:nvSpPr>
        <p:spPr>
          <a:xfrm>
            <a:off x="2297894" y="1395096"/>
            <a:ext cx="540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資料隱私</a:t>
            </a:r>
            <a:endParaRPr lang="en-US" altLang="zh-TW" sz="18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631B338E-F882-06F2-3C2B-51DFA0BB7050}"/>
              </a:ext>
            </a:extLst>
          </p:cNvPr>
          <p:cNvSpPr/>
          <p:nvPr/>
        </p:nvSpPr>
        <p:spPr>
          <a:xfrm>
            <a:off x="1916972" y="2323894"/>
            <a:ext cx="8742685" cy="905620"/>
          </a:xfrm>
          <a:prstGeom prst="roundRect">
            <a:avLst>
              <a:gd name="adj" fmla="val 50000"/>
            </a:avLst>
          </a:prstGeom>
          <a:solidFill>
            <a:srgbClr val="388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E45D0B-086B-8846-6F4D-69076600A2D9}"/>
              </a:ext>
            </a:extLst>
          </p:cNvPr>
          <p:cNvSpPr txBox="1"/>
          <p:nvPr/>
        </p:nvSpPr>
        <p:spPr>
          <a:xfrm>
            <a:off x="2284652" y="2722346"/>
            <a:ext cx="59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生成的程式碼與文件，以確保正確性與安全性。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F30E63E-D78E-4961-B6B8-E3A207E795FA}"/>
              </a:ext>
            </a:extLst>
          </p:cNvPr>
          <p:cNvSpPr/>
          <p:nvPr/>
        </p:nvSpPr>
        <p:spPr>
          <a:xfrm>
            <a:off x="1631466" y="2491197"/>
            <a:ext cx="571015" cy="571015"/>
          </a:xfrm>
          <a:prstGeom prst="ellipse">
            <a:avLst/>
          </a:prstGeom>
          <a:solidFill>
            <a:srgbClr val="388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/>
              <a:t>2</a:t>
            </a:r>
            <a:endParaRPr lang="zh-TW" altLang="en-US" sz="280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88ABFDB-D721-E892-548C-C64AEB5CBF41}"/>
              </a:ext>
            </a:extLst>
          </p:cNvPr>
          <p:cNvSpPr txBox="1"/>
          <p:nvPr/>
        </p:nvSpPr>
        <p:spPr>
          <a:xfrm>
            <a:off x="2297894" y="2423590"/>
            <a:ext cx="540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審核產出結果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78C3203-BDD6-DEC4-EAEB-0F3D0D0706C0}"/>
              </a:ext>
            </a:extLst>
          </p:cNvPr>
          <p:cNvSpPr/>
          <p:nvPr/>
        </p:nvSpPr>
        <p:spPr>
          <a:xfrm>
            <a:off x="1916972" y="3352388"/>
            <a:ext cx="8742685" cy="905620"/>
          </a:xfrm>
          <a:prstGeom prst="roundRect">
            <a:avLst>
              <a:gd name="adj" fmla="val 50000"/>
            </a:avLst>
          </a:prstGeom>
          <a:solidFill>
            <a:srgbClr val="56D36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5E13527-57A5-D752-8141-0B6BCDB865AE}"/>
              </a:ext>
            </a:extLst>
          </p:cNvPr>
          <p:cNvSpPr txBox="1"/>
          <p:nvPr/>
        </p:nvSpPr>
        <p:spPr>
          <a:xfrm>
            <a:off x="2284652" y="3750840"/>
            <a:ext cx="59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維護最新且完整的參考資料，以獲得準確的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結果。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E417B061-F0A9-99E0-3CAC-3950EFD48CFB}"/>
              </a:ext>
            </a:extLst>
          </p:cNvPr>
          <p:cNvSpPr/>
          <p:nvPr/>
        </p:nvSpPr>
        <p:spPr>
          <a:xfrm>
            <a:off x="1631466" y="3519691"/>
            <a:ext cx="571015" cy="571015"/>
          </a:xfrm>
          <a:prstGeom prst="ellipse">
            <a:avLst/>
          </a:prstGeom>
          <a:solidFill>
            <a:srgbClr val="56D3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/>
              <a:t>3</a:t>
            </a:r>
            <a:endParaRPr lang="zh-TW" altLang="en-US" sz="280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906D765-56BE-91D4-00F1-57C5FBFA7A74}"/>
              </a:ext>
            </a:extLst>
          </p:cNvPr>
          <p:cNvSpPr txBox="1"/>
          <p:nvPr/>
        </p:nvSpPr>
        <p:spPr>
          <a:xfrm>
            <a:off x="2297894" y="3452084"/>
            <a:ext cx="540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上下文精確性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6BAFB46-B72C-3F46-775B-F79192BD2B85}"/>
              </a:ext>
            </a:extLst>
          </p:cNvPr>
          <p:cNvSpPr/>
          <p:nvPr/>
        </p:nvSpPr>
        <p:spPr>
          <a:xfrm>
            <a:off x="1916972" y="4380882"/>
            <a:ext cx="8742685" cy="905620"/>
          </a:xfrm>
          <a:prstGeom prst="roundRect">
            <a:avLst>
              <a:gd name="adj" fmla="val 50000"/>
            </a:avLst>
          </a:prstGeom>
          <a:solidFill>
            <a:srgbClr val="2EA04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8A1472C-A3A1-B513-FB20-05A7A834F262}"/>
              </a:ext>
            </a:extLst>
          </p:cNvPr>
          <p:cNvSpPr txBox="1"/>
          <p:nvPr/>
        </p:nvSpPr>
        <p:spPr>
          <a:xfrm>
            <a:off x="2284652" y="4779334"/>
            <a:ext cx="594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自訂提示指令以符合團隊開發規範，減少理解上的誤差。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81E85047-1D72-9273-8E81-FE46C82CC157}"/>
              </a:ext>
            </a:extLst>
          </p:cNvPr>
          <p:cNvSpPr/>
          <p:nvPr/>
        </p:nvSpPr>
        <p:spPr>
          <a:xfrm>
            <a:off x="1631466" y="4548185"/>
            <a:ext cx="571015" cy="571015"/>
          </a:xfrm>
          <a:prstGeom prst="ellipse">
            <a:avLst/>
          </a:prstGeom>
          <a:solidFill>
            <a:srgbClr val="2EA0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/>
              <a:t>4</a:t>
            </a:r>
            <a:endParaRPr lang="zh-TW" altLang="en-US" sz="280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41AF074-C794-FBE9-82D3-036E3E439D8D}"/>
              </a:ext>
            </a:extLst>
          </p:cNvPr>
          <p:cNvSpPr txBox="1"/>
          <p:nvPr/>
        </p:nvSpPr>
        <p:spPr>
          <a:xfrm>
            <a:off x="2297894" y="4480578"/>
            <a:ext cx="540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規格一致性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104C02F3-3C60-465C-DB93-1195A8E841D0}"/>
              </a:ext>
            </a:extLst>
          </p:cNvPr>
          <p:cNvSpPr/>
          <p:nvPr/>
        </p:nvSpPr>
        <p:spPr>
          <a:xfrm>
            <a:off x="1916972" y="5409374"/>
            <a:ext cx="8742685" cy="905620"/>
          </a:xfrm>
          <a:prstGeom prst="roundRect">
            <a:avLst>
              <a:gd name="adj" fmla="val 50000"/>
            </a:avLst>
          </a:prstGeom>
          <a:solidFill>
            <a:srgbClr val="1158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06DC65C-CAB4-1E33-E6F4-FD9EAFD5E56C}"/>
              </a:ext>
            </a:extLst>
          </p:cNvPr>
          <p:cNvSpPr txBox="1"/>
          <p:nvPr/>
        </p:nvSpPr>
        <p:spPr>
          <a:xfrm>
            <a:off x="2284651" y="5807826"/>
            <a:ext cx="734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學習新技能與最佳實踐，善用自動化提升效能，主動管理導入風險。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469B8822-AC77-3E55-3CFA-7BB465C6E551}"/>
              </a:ext>
            </a:extLst>
          </p:cNvPr>
          <p:cNvSpPr/>
          <p:nvPr/>
        </p:nvSpPr>
        <p:spPr>
          <a:xfrm>
            <a:off x="1631466" y="5576677"/>
            <a:ext cx="571015" cy="571015"/>
          </a:xfrm>
          <a:prstGeom prst="ellipse">
            <a:avLst/>
          </a:prstGeom>
          <a:solidFill>
            <a:srgbClr val="1158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/>
              <a:t>5</a:t>
            </a:r>
            <a:endParaRPr lang="zh-TW" altLang="en-US" sz="280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1771E99-58A2-FD0C-533C-CB4BE8FD3041}"/>
              </a:ext>
            </a:extLst>
          </p:cNvPr>
          <p:cNvSpPr txBox="1"/>
          <p:nvPr/>
        </p:nvSpPr>
        <p:spPr>
          <a:xfrm>
            <a:off x="2297894" y="5509070"/>
            <a:ext cx="5402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持續學習</a:t>
            </a:r>
          </a:p>
        </p:txBody>
      </p:sp>
      <p:sp>
        <p:nvSpPr>
          <p:cNvPr id="121" name="手繪多邊形: 圖案 120">
            <a:extLst>
              <a:ext uri="{FF2B5EF4-FFF2-40B4-BE49-F238E27FC236}">
                <a16:creationId xmlns:a16="http://schemas.microsoft.com/office/drawing/2014/main" id="{641CF1EC-B4B5-C259-093C-6B7EDEA96AE6}"/>
              </a:ext>
            </a:extLst>
          </p:cNvPr>
          <p:cNvSpPr/>
          <p:nvPr/>
        </p:nvSpPr>
        <p:spPr>
          <a:xfrm>
            <a:off x="9941561" y="3574963"/>
            <a:ext cx="476244" cy="492906"/>
          </a:xfrm>
          <a:custGeom>
            <a:avLst/>
            <a:gdLst>
              <a:gd name="connsiteX0" fmla="*/ 238046 w 400776"/>
              <a:gd name="connsiteY0" fmla="*/ 30073 h 414798"/>
              <a:gd name="connsiteX1" fmla="*/ 149008 w 400776"/>
              <a:gd name="connsiteY1" fmla="*/ 356 h 414798"/>
              <a:gd name="connsiteX2" fmla="*/ 602 w 400776"/>
              <a:gd name="connsiteY2" fmla="*/ 148577 h 414798"/>
              <a:gd name="connsiteX3" fmla="*/ 148823 w 400776"/>
              <a:gd name="connsiteY3" fmla="*/ 415154 h 414798"/>
              <a:gd name="connsiteX4" fmla="*/ 284154 w 400776"/>
              <a:gd name="connsiteY4" fmla="*/ 209567 h 414798"/>
              <a:gd name="connsiteX5" fmla="*/ 92527 w 400776"/>
              <a:gd name="connsiteY5" fmla="*/ 145991 h 414798"/>
              <a:gd name="connsiteX6" fmla="*/ 148915 w 400776"/>
              <a:gd name="connsiteY6" fmla="*/ 202379 h 414798"/>
              <a:gd name="connsiteX7" fmla="*/ 205304 w 400776"/>
              <a:gd name="connsiteY7" fmla="*/ 145991 h 414798"/>
              <a:gd name="connsiteX8" fmla="*/ 148915 w 400776"/>
              <a:gd name="connsiteY8" fmla="*/ 89509 h 414798"/>
              <a:gd name="connsiteX9" fmla="*/ 92527 w 400776"/>
              <a:gd name="connsiteY9" fmla="*/ 145898 h 414798"/>
              <a:gd name="connsiteX10" fmla="*/ 92527 w 400776"/>
              <a:gd name="connsiteY10" fmla="*/ 145991 h 414798"/>
              <a:gd name="connsiteX11" fmla="*/ 241073 w 400776"/>
              <a:gd name="connsiteY11" fmla="*/ 89485 h 414798"/>
              <a:gd name="connsiteX12" fmla="*/ 321230 w 400776"/>
              <a:gd name="connsiteY12" fmla="*/ 7917 h 414798"/>
              <a:gd name="connsiteX13" fmla="*/ 401378 w 400776"/>
              <a:gd name="connsiteY13" fmla="*/ 89485 h 414798"/>
              <a:gd name="connsiteX14" fmla="*/ 401378 w 400776"/>
              <a:gd name="connsiteY14" fmla="*/ 89532 h 414798"/>
              <a:gd name="connsiteX15" fmla="*/ 321221 w 400776"/>
              <a:gd name="connsiteY15" fmla="*/ 171100 h 414798"/>
              <a:gd name="connsiteX16" fmla="*/ 241073 w 400776"/>
              <a:gd name="connsiteY16" fmla="*/ 89532 h 4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0776" h="414798">
                <a:moveTo>
                  <a:pt x="238046" y="30073"/>
                </a:moveTo>
                <a:cubicBezTo>
                  <a:pt x="213255" y="11415"/>
                  <a:pt x="182422" y="356"/>
                  <a:pt x="149008" y="356"/>
                </a:cubicBezTo>
                <a:cubicBezTo>
                  <a:pt x="67154" y="356"/>
                  <a:pt x="786" y="66724"/>
                  <a:pt x="602" y="148577"/>
                </a:cubicBezTo>
                <a:cubicBezTo>
                  <a:pt x="602" y="252185"/>
                  <a:pt x="148823" y="415154"/>
                  <a:pt x="148823" y="415154"/>
                </a:cubicBezTo>
                <a:cubicBezTo>
                  <a:pt x="148823" y="415154"/>
                  <a:pt x="248097" y="306003"/>
                  <a:pt x="284154" y="209567"/>
                </a:cubicBezTo>
                <a:moveTo>
                  <a:pt x="92527" y="145991"/>
                </a:moveTo>
                <a:cubicBezTo>
                  <a:pt x="92527" y="177099"/>
                  <a:pt x="117714" y="202379"/>
                  <a:pt x="148915" y="202379"/>
                </a:cubicBezTo>
                <a:cubicBezTo>
                  <a:pt x="180024" y="202379"/>
                  <a:pt x="205304" y="177193"/>
                  <a:pt x="205304" y="145991"/>
                </a:cubicBezTo>
                <a:cubicBezTo>
                  <a:pt x="205304" y="114790"/>
                  <a:pt x="180118" y="89509"/>
                  <a:pt x="148915" y="89509"/>
                </a:cubicBezTo>
                <a:cubicBezTo>
                  <a:pt x="117808" y="89509"/>
                  <a:pt x="92527" y="114696"/>
                  <a:pt x="92527" y="145898"/>
                </a:cubicBezTo>
                <a:lnTo>
                  <a:pt x="92527" y="145991"/>
                </a:lnTo>
                <a:close/>
                <a:moveTo>
                  <a:pt x="241073" y="89485"/>
                </a:moveTo>
                <a:cubicBezTo>
                  <a:pt x="281022" y="81455"/>
                  <a:pt x="313187" y="48899"/>
                  <a:pt x="321230" y="7917"/>
                </a:cubicBezTo>
                <a:cubicBezTo>
                  <a:pt x="329273" y="48899"/>
                  <a:pt x="361429" y="81455"/>
                  <a:pt x="401378" y="89485"/>
                </a:cubicBezTo>
                <a:moveTo>
                  <a:pt x="401378" y="89532"/>
                </a:moveTo>
                <a:cubicBezTo>
                  <a:pt x="361429" y="97563"/>
                  <a:pt x="329264" y="130118"/>
                  <a:pt x="321221" y="171100"/>
                </a:cubicBezTo>
                <a:cubicBezTo>
                  <a:pt x="313177" y="130118"/>
                  <a:pt x="281022" y="97563"/>
                  <a:pt x="241073" y="89532"/>
                </a:cubicBezTo>
              </a:path>
            </a:pathLst>
          </a:custGeom>
          <a:noFill/>
          <a:ln w="19050" cap="rnd">
            <a:solidFill>
              <a:srgbClr val="030E4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2" name="手繪多邊形: 圖案 121">
            <a:extLst>
              <a:ext uri="{FF2B5EF4-FFF2-40B4-BE49-F238E27FC236}">
                <a16:creationId xmlns:a16="http://schemas.microsoft.com/office/drawing/2014/main" id="{6A240195-ABCF-154F-8286-0A2724F75F05}"/>
              </a:ext>
            </a:extLst>
          </p:cNvPr>
          <p:cNvSpPr/>
          <p:nvPr/>
        </p:nvSpPr>
        <p:spPr>
          <a:xfrm>
            <a:off x="9941561" y="5603140"/>
            <a:ext cx="402495" cy="544552"/>
          </a:xfrm>
          <a:custGeom>
            <a:avLst/>
            <a:gdLst>
              <a:gd name="connsiteX0" fmla="*/ 65306 w 313403"/>
              <a:gd name="connsiteY0" fmla="*/ 175277 h 424016"/>
              <a:gd name="connsiteX1" fmla="*/ 155032 w 313403"/>
              <a:gd name="connsiteY1" fmla="*/ 101904 h 424016"/>
              <a:gd name="connsiteX2" fmla="*/ 178371 w 313403"/>
              <a:gd name="connsiteY2" fmla="*/ 101904 h 424016"/>
              <a:gd name="connsiteX3" fmla="*/ 268097 w 313403"/>
              <a:gd name="connsiteY3" fmla="*/ 175277 h 424016"/>
              <a:gd name="connsiteX4" fmla="*/ 240443 w 313403"/>
              <a:gd name="connsiteY4" fmla="*/ 193713 h 424016"/>
              <a:gd name="connsiteX5" fmla="*/ 240443 w 313403"/>
              <a:gd name="connsiteY5" fmla="*/ 258237 h 424016"/>
              <a:gd name="connsiteX6" fmla="*/ 222008 w 313403"/>
              <a:gd name="connsiteY6" fmla="*/ 276672 h 424016"/>
              <a:gd name="connsiteX7" fmla="*/ 111395 w 313403"/>
              <a:gd name="connsiteY7" fmla="*/ 276672 h 424016"/>
              <a:gd name="connsiteX8" fmla="*/ 92959 w 313403"/>
              <a:gd name="connsiteY8" fmla="*/ 258237 h 424016"/>
              <a:gd name="connsiteX9" fmla="*/ 92959 w 313403"/>
              <a:gd name="connsiteY9" fmla="*/ 193713 h 424016"/>
              <a:gd name="connsiteX10" fmla="*/ 148266 w 313403"/>
              <a:gd name="connsiteY10" fmla="*/ 276672 h 424016"/>
              <a:gd name="connsiteX11" fmla="*/ 148266 w 313403"/>
              <a:gd name="connsiteY11" fmla="*/ 239801 h 424016"/>
              <a:gd name="connsiteX12" fmla="*/ 166701 w 313403"/>
              <a:gd name="connsiteY12" fmla="*/ 221366 h 424016"/>
              <a:gd name="connsiteX13" fmla="*/ 166701 w 313403"/>
              <a:gd name="connsiteY13" fmla="*/ 221366 h 424016"/>
              <a:gd name="connsiteX14" fmla="*/ 185137 w 313403"/>
              <a:gd name="connsiteY14" fmla="*/ 239801 h 424016"/>
              <a:gd name="connsiteX15" fmla="*/ 185137 w 313403"/>
              <a:gd name="connsiteY15" fmla="*/ 276672 h 424016"/>
              <a:gd name="connsiteX16" fmla="*/ 314185 w 313403"/>
              <a:gd name="connsiteY16" fmla="*/ 350414 h 424016"/>
              <a:gd name="connsiteX17" fmla="*/ 314185 w 313403"/>
              <a:gd name="connsiteY17" fmla="*/ 140 h 424016"/>
              <a:gd name="connsiteX18" fmla="*/ 37653 w 313403"/>
              <a:gd name="connsiteY18" fmla="*/ 140 h 424016"/>
              <a:gd name="connsiteX19" fmla="*/ 782 w 313403"/>
              <a:gd name="connsiteY19" fmla="*/ 37011 h 424016"/>
              <a:gd name="connsiteX20" fmla="*/ 782 w 313403"/>
              <a:gd name="connsiteY20" fmla="*/ 387285 h 424016"/>
              <a:gd name="connsiteX21" fmla="*/ 314185 w 313403"/>
              <a:gd name="connsiteY21" fmla="*/ 350414 h 424016"/>
              <a:gd name="connsiteX22" fmla="*/ 37653 w 313403"/>
              <a:gd name="connsiteY22" fmla="*/ 350414 h 424016"/>
              <a:gd name="connsiteX23" fmla="*/ 782 w 313403"/>
              <a:gd name="connsiteY23" fmla="*/ 387285 h 424016"/>
              <a:gd name="connsiteX24" fmla="*/ 37653 w 313403"/>
              <a:gd name="connsiteY24" fmla="*/ 424156 h 424016"/>
              <a:gd name="connsiteX25" fmla="*/ 314185 w 313403"/>
              <a:gd name="connsiteY25" fmla="*/ 424156 h 424016"/>
              <a:gd name="connsiteX26" fmla="*/ 56088 w 313403"/>
              <a:gd name="connsiteY26" fmla="*/ 387304 h 424016"/>
              <a:gd name="connsiteX27" fmla="*/ 314185 w 313403"/>
              <a:gd name="connsiteY27" fmla="*/ 387304 h 42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13403" h="424016">
                <a:moveTo>
                  <a:pt x="65306" y="175277"/>
                </a:moveTo>
                <a:lnTo>
                  <a:pt x="155032" y="101904"/>
                </a:lnTo>
                <a:cubicBezTo>
                  <a:pt x="161821" y="96352"/>
                  <a:pt x="171581" y="96352"/>
                  <a:pt x="178371" y="101904"/>
                </a:cubicBezTo>
                <a:lnTo>
                  <a:pt x="268097" y="175277"/>
                </a:lnTo>
                <a:moveTo>
                  <a:pt x="240443" y="193713"/>
                </a:moveTo>
                <a:lnTo>
                  <a:pt x="240443" y="258237"/>
                </a:lnTo>
                <a:cubicBezTo>
                  <a:pt x="240443" y="268419"/>
                  <a:pt x="232190" y="276672"/>
                  <a:pt x="222008" y="276672"/>
                </a:cubicBezTo>
                <a:lnTo>
                  <a:pt x="111395" y="276672"/>
                </a:lnTo>
                <a:cubicBezTo>
                  <a:pt x="101213" y="276672"/>
                  <a:pt x="92959" y="268419"/>
                  <a:pt x="92959" y="258237"/>
                </a:cubicBezTo>
                <a:lnTo>
                  <a:pt x="92959" y="193713"/>
                </a:lnTo>
                <a:moveTo>
                  <a:pt x="148266" y="276672"/>
                </a:moveTo>
                <a:lnTo>
                  <a:pt x="148266" y="239801"/>
                </a:lnTo>
                <a:cubicBezTo>
                  <a:pt x="148266" y="229619"/>
                  <a:pt x="156519" y="221366"/>
                  <a:pt x="166701" y="221366"/>
                </a:cubicBezTo>
                <a:lnTo>
                  <a:pt x="166701" y="221366"/>
                </a:lnTo>
                <a:cubicBezTo>
                  <a:pt x="176883" y="221366"/>
                  <a:pt x="185137" y="229619"/>
                  <a:pt x="185137" y="239801"/>
                </a:cubicBezTo>
                <a:lnTo>
                  <a:pt x="185137" y="276672"/>
                </a:lnTo>
                <a:moveTo>
                  <a:pt x="314185" y="350414"/>
                </a:moveTo>
                <a:lnTo>
                  <a:pt x="314185" y="140"/>
                </a:lnTo>
                <a:lnTo>
                  <a:pt x="37653" y="140"/>
                </a:lnTo>
                <a:cubicBezTo>
                  <a:pt x="17290" y="140"/>
                  <a:pt x="782" y="16648"/>
                  <a:pt x="782" y="37011"/>
                </a:cubicBezTo>
                <a:lnTo>
                  <a:pt x="782" y="387285"/>
                </a:lnTo>
                <a:moveTo>
                  <a:pt x="314185" y="350414"/>
                </a:moveTo>
                <a:lnTo>
                  <a:pt x="37653" y="350414"/>
                </a:lnTo>
                <a:cubicBezTo>
                  <a:pt x="17290" y="350414"/>
                  <a:pt x="782" y="366922"/>
                  <a:pt x="782" y="387285"/>
                </a:cubicBezTo>
                <a:cubicBezTo>
                  <a:pt x="782" y="407648"/>
                  <a:pt x="17290" y="424156"/>
                  <a:pt x="37653" y="424156"/>
                </a:cubicBezTo>
                <a:lnTo>
                  <a:pt x="314185" y="424156"/>
                </a:lnTo>
                <a:moveTo>
                  <a:pt x="56088" y="387304"/>
                </a:moveTo>
                <a:lnTo>
                  <a:pt x="314185" y="387304"/>
                </a:lnTo>
              </a:path>
            </a:pathLst>
          </a:custGeom>
          <a:noFill/>
          <a:ln w="19050" cap="rnd">
            <a:solidFill>
              <a:srgbClr val="030E4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3" name="手繪多邊形: 圖案 122">
            <a:extLst>
              <a:ext uri="{FF2B5EF4-FFF2-40B4-BE49-F238E27FC236}">
                <a16:creationId xmlns:a16="http://schemas.microsoft.com/office/drawing/2014/main" id="{AB2AA31F-297F-5C69-9C48-76F0EFD93506}"/>
              </a:ext>
            </a:extLst>
          </p:cNvPr>
          <p:cNvSpPr/>
          <p:nvPr/>
        </p:nvSpPr>
        <p:spPr>
          <a:xfrm>
            <a:off x="9908040" y="2544095"/>
            <a:ext cx="498173" cy="497653"/>
          </a:xfrm>
          <a:custGeom>
            <a:avLst/>
            <a:gdLst>
              <a:gd name="connsiteX0" fmla="*/ 315445 w 424735"/>
              <a:gd name="connsiteY0" fmla="*/ 314955 h 424292"/>
              <a:gd name="connsiteX1" fmla="*/ 425247 w 424735"/>
              <a:gd name="connsiteY1" fmla="*/ 424757 h 424292"/>
              <a:gd name="connsiteX2" fmla="*/ 512 w 424735"/>
              <a:gd name="connsiteY2" fmla="*/ 184819 h 424292"/>
              <a:gd name="connsiteX3" fmla="*/ 184867 w 424735"/>
              <a:gd name="connsiteY3" fmla="*/ 369174 h 424292"/>
              <a:gd name="connsiteX4" fmla="*/ 369222 w 424735"/>
              <a:gd name="connsiteY4" fmla="*/ 184819 h 424292"/>
              <a:gd name="connsiteX5" fmla="*/ 184867 w 424735"/>
              <a:gd name="connsiteY5" fmla="*/ 464 h 424292"/>
              <a:gd name="connsiteX6" fmla="*/ 512 w 424735"/>
              <a:gd name="connsiteY6" fmla="*/ 184819 h 424292"/>
              <a:gd name="connsiteX7" fmla="*/ 240892 w 424735"/>
              <a:gd name="connsiteY7" fmla="*/ 240402 h 424292"/>
              <a:gd name="connsiteX8" fmla="*/ 185586 w 424735"/>
              <a:gd name="connsiteY8" fmla="*/ 295708 h 424292"/>
              <a:gd name="connsiteX9" fmla="*/ 130279 w 424735"/>
              <a:gd name="connsiteY9" fmla="*/ 240402 h 424292"/>
              <a:gd name="connsiteX10" fmla="*/ 130279 w 424735"/>
              <a:gd name="connsiteY10" fmla="*/ 148224 h 424292"/>
              <a:gd name="connsiteX11" fmla="*/ 240892 w 424735"/>
              <a:gd name="connsiteY11" fmla="*/ 148224 h 424292"/>
              <a:gd name="connsiteX12" fmla="*/ 240892 w 424735"/>
              <a:gd name="connsiteY12" fmla="*/ 148224 h 424292"/>
              <a:gd name="connsiteX13" fmla="*/ 185586 w 424735"/>
              <a:gd name="connsiteY13" fmla="*/ 92918 h 424292"/>
              <a:gd name="connsiteX14" fmla="*/ 130279 w 424735"/>
              <a:gd name="connsiteY14" fmla="*/ 148224 h 424292"/>
              <a:gd name="connsiteX15" fmla="*/ 286981 w 424735"/>
              <a:gd name="connsiteY15" fmla="*/ 249620 h 424292"/>
              <a:gd name="connsiteX16" fmla="*/ 240892 w 424735"/>
              <a:gd name="connsiteY16" fmla="*/ 203531 h 424292"/>
              <a:gd name="connsiteX17" fmla="*/ 286981 w 424735"/>
              <a:gd name="connsiteY17" fmla="*/ 157442 h 424292"/>
              <a:gd name="connsiteX18" fmla="*/ 286981 w 424735"/>
              <a:gd name="connsiteY18" fmla="*/ 203531 h 424292"/>
              <a:gd name="connsiteX19" fmla="*/ 240892 w 424735"/>
              <a:gd name="connsiteY19" fmla="*/ 203531 h 424292"/>
              <a:gd name="connsiteX20" fmla="*/ 84191 w 424735"/>
              <a:gd name="connsiteY20" fmla="*/ 249620 h 424292"/>
              <a:gd name="connsiteX21" fmla="*/ 130279 w 424735"/>
              <a:gd name="connsiteY21" fmla="*/ 203531 h 424292"/>
              <a:gd name="connsiteX22" fmla="*/ 84191 w 424735"/>
              <a:gd name="connsiteY22" fmla="*/ 157442 h 424292"/>
              <a:gd name="connsiteX23" fmla="*/ 84191 w 424735"/>
              <a:gd name="connsiteY23" fmla="*/ 203531 h 424292"/>
              <a:gd name="connsiteX24" fmla="*/ 130279 w 424735"/>
              <a:gd name="connsiteY24" fmla="*/ 203531 h 424292"/>
              <a:gd name="connsiteX25" fmla="*/ 240892 w 424735"/>
              <a:gd name="connsiteY25" fmla="*/ 65265 h 424292"/>
              <a:gd name="connsiteX26" fmla="*/ 222162 w 424735"/>
              <a:gd name="connsiteY26" fmla="*/ 106745 h 424292"/>
              <a:gd name="connsiteX27" fmla="*/ 149010 w 424735"/>
              <a:gd name="connsiteY27" fmla="*/ 106745 h 424292"/>
              <a:gd name="connsiteX28" fmla="*/ 130279 w 424735"/>
              <a:gd name="connsiteY28" fmla="*/ 65265 h 4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4735" h="424292">
                <a:moveTo>
                  <a:pt x="315445" y="314955"/>
                </a:moveTo>
                <a:lnTo>
                  <a:pt x="425247" y="424757"/>
                </a:lnTo>
                <a:moveTo>
                  <a:pt x="512" y="184819"/>
                </a:moveTo>
                <a:cubicBezTo>
                  <a:pt x="512" y="286635"/>
                  <a:pt x="83050" y="369174"/>
                  <a:pt x="184867" y="369174"/>
                </a:cubicBezTo>
                <a:cubicBezTo>
                  <a:pt x="286683" y="369174"/>
                  <a:pt x="369222" y="286635"/>
                  <a:pt x="369222" y="184819"/>
                </a:cubicBezTo>
                <a:cubicBezTo>
                  <a:pt x="369222" y="83002"/>
                  <a:pt x="286683" y="464"/>
                  <a:pt x="184867" y="464"/>
                </a:cubicBezTo>
                <a:cubicBezTo>
                  <a:pt x="83050" y="464"/>
                  <a:pt x="512" y="83002"/>
                  <a:pt x="512" y="184819"/>
                </a:cubicBezTo>
                <a:close/>
                <a:moveTo>
                  <a:pt x="240892" y="240402"/>
                </a:moveTo>
                <a:cubicBezTo>
                  <a:pt x="240892" y="270947"/>
                  <a:pt x="216131" y="295708"/>
                  <a:pt x="185586" y="295708"/>
                </a:cubicBezTo>
                <a:cubicBezTo>
                  <a:pt x="155041" y="295708"/>
                  <a:pt x="130279" y="270947"/>
                  <a:pt x="130279" y="240402"/>
                </a:cubicBezTo>
                <a:lnTo>
                  <a:pt x="130279" y="148224"/>
                </a:lnTo>
                <a:lnTo>
                  <a:pt x="240892" y="148224"/>
                </a:lnTo>
                <a:close/>
                <a:moveTo>
                  <a:pt x="240892" y="148224"/>
                </a:moveTo>
                <a:cubicBezTo>
                  <a:pt x="240892" y="117680"/>
                  <a:pt x="216131" y="92918"/>
                  <a:pt x="185586" y="92918"/>
                </a:cubicBezTo>
                <a:cubicBezTo>
                  <a:pt x="155041" y="92918"/>
                  <a:pt x="130279" y="117680"/>
                  <a:pt x="130279" y="148224"/>
                </a:cubicBezTo>
                <a:close/>
                <a:moveTo>
                  <a:pt x="286981" y="249620"/>
                </a:moveTo>
                <a:cubicBezTo>
                  <a:pt x="261527" y="249620"/>
                  <a:pt x="240892" y="228985"/>
                  <a:pt x="240892" y="203531"/>
                </a:cubicBezTo>
                <a:cubicBezTo>
                  <a:pt x="240892" y="178077"/>
                  <a:pt x="261527" y="157442"/>
                  <a:pt x="286981" y="157442"/>
                </a:cubicBezTo>
                <a:moveTo>
                  <a:pt x="286981" y="203531"/>
                </a:moveTo>
                <a:lnTo>
                  <a:pt x="240892" y="203531"/>
                </a:lnTo>
                <a:moveTo>
                  <a:pt x="84191" y="249620"/>
                </a:moveTo>
                <a:cubicBezTo>
                  <a:pt x="109645" y="249620"/>
                  <a:pt x="130279" y="228985"/>
                  <a:pt x="130279" y="203531"/>
                </a:cubicBezTo>
                <a:cubicBezTo>
                  <a:pt x="130279" y="178077"/>
                  <a:pt x="109645" y="157442"/>
                  <a:pt x="84191" y="157442"/>
                </a:cubicBezTo>
                <a:moveTo>
                  <a:pt x="84191" y="203531"/>
                </a:moveTo>
                <a:lnTo>
                  <a:pt x="130279" y="203531"/>
                </a:lnTo>
                <a:moveTo>
                  <a:pt x="240892" y="65265"/>
                </a:moveTo>
                <a:cubicBezTo>
                  <a:pt x="240908" y="81142"/>
                  <a:pt x="234082" y="96257"/>
                  <a:pt x="222162" y="106745"/>
                </a:cubicBezTo>
                <a:moveTo>
                  <a:pt x="149010" y="106745"/>
                </a:moveTo>
                <a:cubicBezTo>
                  <a:pt x="137085" y="96259"/>
                  <a:pt x="130259" y="81143"/>
                  <a:pt x="130279" y="65265"/>
                </a:cubicBezTo>
              </a:path>
            </a:pathLst>
          </a:custGeom>
          <a:noFill/>
          <a:ln w="19050" cap="rnd">
            <a:solidFill>
              <a:srgbClr val="030E4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4" name="手繪多邊形: 圖案 123">
            <a:extLst>
              <a:ext uri="{FF2B5EF4-FFF2-40B4-BE49-F238E27FC236}">
                <a16:creationId xmlns:a16="http://schemas.microsoft.com/office/drawing/2014/main" id="{5D0662CD-827A-1E1F-6CA6-3870B2C64E55}"/>
              </a:ext>
            </a:extLst>
          </p:cNvPr>
          <p:cNvSpPr/>
          <p:nvPr/>
        </p:nvSpPr>
        <p:spPr>
          <a:xfrm>
            <a:off x="9894106" y="1476804"/>
            <a:ext cx="523699" cy="523768"/>
          </a:xfrm>
          <a:custGeom>
            <a:avLst/>
            <a:gdLst>
              <a:gd name="connsiteX0" fmla="*/ 203212 w 423960"/>
              <a:gd name="connsiteY0" fmla="*/ 424588 h 424016"/>
              <a:gd name="connsiteX1" fmla="*/ 18857 w 423960"/>
              <a:gd name="connsiteY1" fmla="*/ 424588 h 424016"/>
              <a:gd name="connsiteX2" fmla="*/ 422 w 423960"/>
              <a:gd name="connsiteY2" fmla="*/ 406153 h 424016"/>
              <a:gd name="connsiteX3" fmla="*/ 422 w 423960"/>
              <a:gd name="connsiteY3" fmla="*/ 19008 h 424016"/>
              <a:gd name="connsiteX4" fmla="*/ 18857 w 423960"/>
              <a:gd name="connsiteY4" fmla="*/ 572 h 424016"/>
              <a:gd name="connsiteX5" fmla="*/ 263865 w 423960"/>
              <a:gd name="connsiteY5" fmla="*/ 572 h 424016"/>
              <a:gd name="connsiteX6" fmla="*/ 276954 w 423960"/>
              <a:gd name="connsiteY6" fmla="*/ 5974 h 424016"/>
              <a:gd name="connsiteX7" fmla="*/ 345166 w 423960"/>
              <a:gd name="connsiteY7" fmla="*/ 74314 h 424016"/>
              <a:gd name="connsiteX8" fmla="*/ 350567 w 423960"/>
              <a:gd name="connsiteY8" fmla="*/ 87348 h 424016"/>
              <a:gd name="connsiteX9" fmla="*/ 350567 w 423960"/>
              <a:gd name="connsiteY9" fmla="*/ 148056 h 424016"/>
              <a:gd name="connsiteX10" fmla="*/ 55673 w 423960"/>
              <a:gd name="connsiteY10" fmla="*/ 277104 h 424016"/>
              <a:gd name="connsiteX11" fmla="*/ 221592 w 423960"/>
              <a:gd name="connsiteY11" fmla="*/ 277104 h 424016"/>
              <a:gd name="connsiteX12" fmla="*/ 83382 w 423960"/>
              <a:gd name="connsiteY12" fmla="*/ 184927 h 424016"/>
              <a:gd name="connsiteX13" fmla="*/ 101817 w 423960"/>
              <a:gd name="connsiteY13" fmla="*/ 184927 h 424016"/>
              <a:gd name="connsiteX14" fmla="*/ 111035 w 423960"/>
              <a:gd name="connsiteY14" fmla="*/ 194145 h 424016"/>
              <a:gd name="connsiteX15" fmla="*/ 111035 w 423960"/>
              <a:gd name="connsiteY15" fmla="*/ 277104 h 424016"/>
              <a:gd name="connsiteX16" fmla="*/ 111035 w 423960"/>
              <a:gd name="connsiteY16" fmla="*/ 277104 h 424016"/>
              <a:gd name="connsiteX17" fmla="*/ 74164 w 423960"/>
              <a:gd name="connsiteY17" fmla="*/ 277104 h 424016"/>
              <a:gd name="connsiteX18" fmla="*/ 74164 w 423960"/>
              <a:gd name="connsiteY18" fmla="*/ 277104 h 424016"/>
              <a:gd name="connsiteX19" fmla="*/ 74164 w 423960"/>
              <a:gd name="connsiteY19" fmla="*/ 194145 h 424016"/>
              <a:gd name="connsiteX20" fmla="*/ 83382 w 423960"/>
              <a:gd name="connsiteY20" fmla="*/ 184927 h 424016"/>
              <a:gd name="connsiteX21" fmla="*/ 184777 w 423960"/>
              <a:gd name="connsiteY21" fmla="*/ 277104 h 424016"/>
              <a:gd name="connsiteX22" fmla="*/ 184777 w 423960"/>
              <a:gd name="connsiteY22" fmla="*/ 138838 h 424016"/>
              <a:gd name="connsiteX23" fmla="*/ 175559 w 423960"/>
              <a:gd name="connsiteY23" fmla="*/ 129620 h 424016"/>
              <a:gd name="connsiteX24" fmla="*/ 157124 w 423960"/>
              <a:gd name="connsiteY24" fmla="*/ 129620 h 424016"/>
              <a:gd name="connsiteX25" fmla="*/ 147906 w 423960"/>
              <a:gd name="connsiteY25" fmla="*/ 138838 h 424016"/>
              <a:gd name="connsiteX26" fmla="*/ 147906 w 423960"/>
              <a:gd name="connsiteY26" fmla="*/ 277104 h 424016"/>
              <a:gd name="connsiteX27" fmla="*/ 258519 w 423960"/>
              <a:gd name="connsiteY27" fmla="*/ 203362 h 424016"/>
              <a:gd name="connsiteX28" fmla="*/ 258519 w 423960"/>
              <a:gd name="connsiteY28" fmla="*/ 175709 h 424016"/>
              <a:gd name="connsiteX29" fmla="*/ 249301 w 423960"/>
              <a:gd name="connsiteY29" fmla="*/ 166491 h 424016"/>
              <a:gd name="connsiteX30" fmla="*/ 230866 w 423960"/>
              <a:gd name="connsiteY30" fmla="*/ 166491 h 424016"/>
              <a:gd name="connsiteX31" fmla="*/ 221648 w 423960"/>
              <a:gd name="connsiteY31" fmla="*/ 175709 h 424016"/>
              <a:gd name="connsiteX32" fmla="*/ 221648 w 423960"/>
              <a:gd name="connsiteY32" fmla="*/ 277104 h 424016"/>
              <a:gd name="connsiteX33" fmla="*/ 276899 w 423960"/>
              <a:gd name="connsiteY33" fmla="*/ 277123 h 424016"/>
              <a:gd name="connsiteX34" fmla="*/ 405947 w 423960"/>
              <a:gd name="connsiteY34" fmla="*/ 277123 h 424016"/>
              <a:gd name="connsiteX35" fmla="*/ 424383 w 423960"/>
              <a:gd name="connsiteY35" fmla="*/ 295558 h 424016"/>
              <a:gd name="connsiteX36" fmla="*/ 424383 w 423960"/>
              <a:gd name="connsiteY36" fmla="*/ 406153 h 424016"/>
              <a:gd name="connsiteX37" fmla="*/ 405947 w 423960"/>
              <a:gd name="connsiteY37" fmla="*/ 424588 h 424016"/>
              <a:gd name="connsiteX38" fmla="*/ 276899 w 423960"/>
              <a:gd name="connsiteY38" fmla="*/ 424588 h 424016"/>
              <a:gd name="connsiteX39" fmla="*/ 258463 w 423960"/>
              <a:gd name="connsiteY39" fmla="*/ 406153 h 424016"/>
              <a:gd name="connsiteX40" fmla="*/ 258463 w 423960"/>
              <a:gd name="connsiteY40" fmla="*/ 295558 h 424016"/>
              <a:gd name="connsiteX41" fmla="*/ 276899 w 423960"/>
              <a:gd name="connsiteY41" fmla="*/ 277123 h 424016"/>
              <a:gd name="connsiteX42" fmla="*/ 318379 w 423960"/>
              <a:gd name="connsiteY42" fmla="*/ 352008 h 424016"/>
              <a:gd name="connsiteX43" fmla="*/ 341423 w 423960"/>
              <a:gd name="connsiteY43" fmla="*/ 375052 h 424016"/>
              <a:gd name="connsiteX44" fmla="*/ 364467 w 423960"/>
              <a:gd name="connsiteY44" fmla="*/ 352008 h 424016"/>
              <a:gd name="connsiteX45" fmla="*/ 341423 w 423960"/>
              <a:gd name="connsiteY45" fmla="*/ 328963 h 424016"/>
              <a:gd name="connsiteX46" fmla="*/ 318379 w 423960"/>
              <a:gd name="connsiteY46" fmla="*/ 352008 h 424016"/>
              <a:gd name="connsiteX47" fmla="*/ 387567 w 423960"/>
              <a:gd name="connsiteY47" fmla="*/ 249451 h 424016"/>
              <a:gd name="connsiteX48" fmla="*/ 341478 w 423960"/>
              <a:gd name="connsiteY48" fmla="*/ 203362 h 424016"/>
              <a:gd name="connsiteX49" fmla="*/ 295390 w 423960"/>
              <a:gd name="connsiteY49" fmla="*/ 249451 h 424016"/>
              <a:gd name="connsiteX50" fmla="*/ 295390 w 423960"/>
              <a:gd name="connsiteY50" fmla="*/ 277104 h 424016"/>
              <a:gd name="connsiteX51" fmla="*/ 387567 w 423960"/>
              <a:gd name="connsiteY51" fmla="*/ 277104 h 42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23960" h="424016">
                <a:moveTo>
                  <a:pt x="203212" y="424588"/>
                </a:moveTo>
                <a:lnTo>
                  <a:pt x="18857" y="424588"/>
                </a:lnTo>
                <a:cubicBezTo>
                  <a:pt x="8676" y="424588"/>
                  <a:pt x="422" y="416335"/>
                  <a:pt x="422" y="406153"/>
                </a:cubicBezTo>
                <a:lnTo>
                  <a:pt x="422" y="19008"/>
                </a:lnTo>
                <a:cubicBezTo>
                  <a:pt x="422" y="8826"/>
                  <a:pt x="8676" y="572"/>
                  <a:pt x="18857" y="572"/>
                </a:cubicBezTo>
                <a:lnTo>
                  <a:pt x="263865" y="572"/>
                </a:lnTo>
                <a:cubicBezTo>
                  <a:pt x="268774" y="558"/>
                  <a:pt x="273484" y="2502"/>
                  <a:pt x="276954" y="5974"/>
                </a:cubicBezTo>
                <a:lnTo>
                  <a:pt x="345166" y="74314"/>
                </a:lnTo>
                <a:cubicBezTo>
                  <a:pt x="348623" y="77771"/>
                  <a:pt x="350566" y="82459"/>
                  <a:pt x="350567" y="87348"/>
                </a:cubicBezTo>
                <a:lnTo>
                  <a:pt x="350567" y="148056"/>
                </a:lnTo>
                <a:moveTo>
                  <a:pt x="55673" y="277104"/>
                </a:moveTo>
                <a:lnTo>
                  <a:pt x="221592" y="277104"/>
                </a:lnTo>
                <a:moveTo>
                  <a:pt x="83382" y="184927"/>
                </a:moveTo>
                <a:lnTo>
                  <a:pt x="101817" y="184927"/>
                </a:lnTo>
                <a:cubicBezTo>
                  <a:pt x="106908" y="184927"/>
                  <a:pt x="111035" y="189054"/>
                  <a:pt x="111035" y="194145"/>
                </a:cubicBezTo>
                <a:lnTo>
                  <a:pt x="111035" y="277104"/>
                </a:lnTo>
                <a:lnTo>
                  <a:pt x="111035" y="277104"/>
                </a:lnTo>
                <a:lnTo>
                  <a:pt x="74164" y="277104"/>
                </a:lnTo>
                <a:lnTo>
                  <a:pt x="74164" y="277104"/>
                </a:lnTo>
                <a:lnTo>
                  <a:pt x="74164" y="194145"/>
                </a:lnTo>
                <a:cubicBezTo>
                  <a:pt x="74164" y="189054"/>
                  <a:pt x="78291" y="184927"/>
                  <a:pt x="83382" y="184927"/>
                </a:cubicBezTo>
                <a:close/>
                <a:moveTo>
                  <a:pt x="184777" y="277104"/>
                </a:moveTo>
                <a:lnTo>
                  <a:pt x="184777" y="138838"/>
                </a:lnTo>
                <a:cubicBezTo>
                  <a:pt x="184777" y="133747"/>
                  <a:pt x="180650" y="129620"/>
                  <a:pt x="175559" y="129620"/>
                </a:cubicBezTo>
                <a:lnTo>
                  <a:pt x="157124" y="129620"/>
                </a:lnTo>
                <a:cubicBezTo>
                  <a:pt x="152033" y="129620"/>
                  <a:pt x="147906" y="133747"/>
                  <a:pt x="147906" y="138838"/>
                </a:cubicBezTo>
                <a:lnTo>
                  <a:pt x="147906" y="277104"/>
                </a:lnTo>
                <a:moveTo>
                  <a:pt x="258519" y="203362"/>
                </a:moveTo>
                <a:lnTo>
                  <a:pt x="258519" y="175709"/>
                </a:lnTo>
                <a:cubicBezTo>
                  <a:pt x="258519" y="170618"/>
                  <a:pt x="254392" y="166491"/>
                  <a:pt x="249301" y="166491"/>
                </a:cubicBezTo>
                <a:lnTo>
                  <a:pt x="230866" y="166491"/>
                </a:lnTo>
                <a:cubicBezTo>
                  <a:pt x="225775" y="166491"/>
                  <a:pt x="221648" y="170618"/>
                  <a:pt x="221648" y="175709"/>
                </a:cubicBezTo>
                <a:lnTo>
                  <a:pt x="221648" y="277104"/>
                </a:lnTo>
                <a:moveTo>
                  <a:pt x="276899" y="277123"/>
                </a:moveTo>
                <a:lnTo>
                  <a:pt x="405947" y="277123"/>
                </a:lnTo>
                <a:cubicBezTo>
                  <a:pt x="405947" y="277123"/>
                  <a:pt x="424383" y="277123"/>
                  <a:pt x="424383" y="295558"/>
                </a:cubicBezTo>
                <a:lnTo>
                  <a:pt x="424383" y="406153"/>
                </a:lnTo>
                <a:cubicBezTo>
                  <a:pt x="424383" y="406153"/>
                  <a:pt x="424383" y="424588"/>
                  <a:pt x="405947" y="424588"/>
                </a:cubicBezTo>
                <a:lnTo>
                  <a:pt x="276899" y="424588"/>
                </a:lnTo>
                <a:cubicBezTo>
                  <a:pt x="276899" y="424588"/>
                  <a:pt x="258463" y="424588"/>
                  <a:pt x="258463" y="406153"/>
                </a:cubicBezTo>
                <a:lnTo>
                  <a:pt x="258463" y="295558"/>
                </a:lnTo>
                <a:cubicBezTo>
                  <a:pt x="258463" y="295558"/>
                  <a:pt x="258463" y="277123"/>
                  <a:pt x="276899" y="277123"/>
                </a:cubicBezTo>
                <a:moveTo>
                  <a:pt x="318379" y="352008"/>
                </a:moveTo>
                <a:cubicBezTo>
                  <a:pt x="318379" y="364735"/>
                  <a:pt x="328696" y="375052"/>
                  <a:pt x="341423" y="375052"/>
                </a:cubicBezTo>
                <a:cubicBezTo>
                  <a:pt x="354150" y="375052"/>
                  <a:pt x="364467" y="364735"/>
                  <a:pt x="364467" y="352008"/>
                </a:cubicBezTo>
                <a:cubicBezTo>
                  <a:pt x="364467" y="339281"/>
                  <a:pt x="354150" y="328963"/>
                  <a:pt x="341423" y="328963"/>
                </a:cubicBezTo>
                <a:cubicBezTo>
                  <a:pt x="328696" y="328963"/>
                  <a:pt x="318379" y="339281"/>
                  <a:pt x="318379" y="352008"/>
                </a:cubicBezTo>
                <a:moveTo>
                  <a:pt x="387567" y="249451"/>
                </a:moveTo>
                <a:cubicBezTo>
                  <a:pt x="387567" y="223997"/>
                  <a:pt x="366932" y="203362"/>
                  <a:pt x="341478" y="203362"/>
                </a:cubicBezTo>
                <a:cubicBezTo>
                  <a:pt x="316025" y="203362"/>
                  <a:pt x="295390" y="223997"/>
                  <a:pt x="295390" y="249451"/>
                </a:cubicBezTo>
                <a:lnTo>
                  <a:pt x="295390" y="277104"/>
                </a:lnTo>
                <a:lnTo>
                  <a:pt x="387567" y="277104"/>
                </a:lnTo>
                <a:close/>
              </a:path>
            </a:pathLst>
          </a:custGeom>
          <a:noFill/>
          <a:ln w="19050" cap="rnd">
            <a:solidFill>
              <a:srgbClr val="030E4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5" name="手繪多邊形: 圖案 124">
            <a:extLst>
              <a:ext uri="{FF2B5EF4-FFF2-40B4-BE49-F238E27FC236}">
                <a16:creationId xmlns:a16="http://schemas.microsoft.com/office/drawing/2014/main" id="{5C06AE16-FFC6-35FA-4806-7EA726130790}"/>
              </a:ext>
            </a:extLst>
          </p:cNvPr>
          <p:cNvSpPr/>
          <p:nvPr/>
        </p:nvSpPr>
        <p:spPr>
          <a:xfrm>
            <a:off x="9920290" y="4584934"/>
            <a:ext cx="497515" cy="497515"/>
          </a:xfrm>
          <a:custGeom>
            <a:avLst/>
            <a:gdLst>
              <a:gd name="connsiteX0" fmla="*/ 175829 w 424016"/>
              <a:gd name="connsiteY0" fmla="*/ 424264 h 424016"/>
              <a:gd name="connsiteX1" fmla="*/ 19127 w 424016"/>
              <a:gd name="connsiteY1" fmla="*/ 424264 h 424016"/>
              <a:gd name="connsiteX2" fmla="*/ 692 w 424016"/>
              <a:gd name="connsiteY2" fmla="*/ 405829 h 424016"/>
              <a:gd name="connsiteX3" fmla="*/ 692 w 424016"/>
              <a:gd name="connsiteY3" fmla="*/ 55554 h 424016"/>
              <a:gd name="connsiteX4" fmla="*/ 19127 w 424016"/>
              <a:gd name="connsiteY4" fmla="*/ 37119 h 424016"/>
              <a:gd name="connsiteX5" fmla="*/ 55998 w 424016"/>
              <a:gd name="connsiteY5" fmla="*/ 37119 h 424016"/>
              <a:gd name="connsiteX6" fmla="*/ 277224 w 424016"/>
              <a:gd name="connsiteY6" fmla="*/ 37119 h 424016"/>
              <a:gd name="connsiteX7" fmla="*/ 314095 w 424016"/>
              <a:gd name="connsiteY7" fmla="*/ 37119 h 424016"/>
              <a:gd name="connsiteX8" fmla="*/ 332531 w 424016"/>
              <a:gd name="connsiteY8" fmla="*/ 55554 h 424016"/>
              <a:gd name="connsiteX9" fmla="*/ 332531 w 424016"/>
              <a:gd name="connsiteY9" fmla="*/ 166167 h 424016"/>
              <a:gd name="connsiteX10" fmla="*/ 203482 w 424016"/>
              <a:gd name="connsiteY10" fmla="*/ 37119 h 424016"/>
              <a:gd name="connsiteX11" fmla="*/ 166611 w 424016"/>
              <a:gd name="connsiteY11" fmla="*/ 248 h 424016"/>
              <a:gd name="connsiteX12" fmla="*/ 129740 w 424016"/>
              <a:gd name="connsiteY12" fmla="*/ 37119 h 424016"/>
              <a:gd name="connsiteX13" fmla="*/ 92869 w 424016"/>
              <a:gd name="connsiteY13" fmla="*/ 37119 h 424016"/>
              <a:gd name="connsiteX14" fmla="*/ 92869 w 424016"/>
              <a:gd name="connsiteY14" fmla="*/ 92425 h 424016"/>
              <a:gd name="connsiteX15" fmla="*/ 240353 w 424016"/>
              <a:gd name="connsiteY15" fmla="*/ 92425 h 424016"/>
              <a:gd name="connsiteX16" fmla="*/ 240353 w 424016"/>
              <a:gd name="connsiteY16" fmla="*/ 37119 h 424016"/>
              <a:gd name="connsiteX17" fmla="*/ 295660 w 424016"/>
              <a:gd name="connsiteY17" fmla="*/ 166167 h 424016"/>
              <a:gd name="connsiteX18" fmla="*/ 295660 w 424016"/>
              <a:gd name="connsiteY18" fmla="*/ 83208 h 424016"/>
              <a:gd name="connsiteX19" fmla="*/ 286442 w 424016"/>
              <a:gd name="connsiteY19" fmla="*/ 73990 h 424016"/>
              <a:gd name="connsiteX20" fmla="*/ 240353 w 424016"/>
              <a:gd name="connsiteY20" fmla="*/ 73990 h 424016"/>
              <a:gd name="connsiteX21" fmla="*/ 92869 w 424016"/>
              <a:gd name="connsiteY21" fmla="*/ 73990 h 424016"/>
              <a:gd name="connsiteX22" fmla="*/ 46781 w 424016"/>
              <a:gd name="connsiteY22" fmla="*/ 73990 h 424016"/>
              <a:gd name="connsiteX23" fmla="*/ 37563 w 424016"/>
              <a:gd name="connsiteY23" fmla="*/ 83208 h 424016"/>
              <a:gd name="connsiteX24" fmla="*/ 37563 w 424016"/>
              <a:gd name="connsiteY24" fmla="*/ 378175 h 424016"/>
              <a:gd name="connsiteX25" fmla="*/ 46781 w 424016"/>
              <a:gd name="connsiteY25" fmla="*/ 387393 h 424016"/>
              <a:gd name="connsiteX26" fmla="*/ 175829 w 424016"/>
              <a:gd name="connsiteY26" fmla="*/ 387393 h 424016"/>
              <a:gd name="connsiteX27" fmla="*/ 92869 w 424016"/>
              <a:gd name="connsiteY27" fmla="*/ 147713 h 424016"/>
              <a:gd name="connsiteX28" fmla="*/ 240353 w 424016"/>
              <a:gd name="connsiteY28" fmla="*/ 147713 h 424016"/>
              <a:gd name="connsiteX29" fmla="*/ 92869 w 424016"/>
              <a:gd name="connsiteY29" fmla="*/ 203020 h 424016"/>
              <a:gd name="connsiteX30" fmla="*/ 203482 w 424016"/>
              <a:gd name="connsiteY30" fmla="*/ 203020 h 424016"/>
              <a:gd name="connsiteX31" fmla="*/ 92869 w 424016"/>
              <a:gd name="connsiteY31" fmla="*/ 258326 h 424016"/>
              <a:gd name="connsiteX32" fmla="*/ 166611 w 424016"/>
              <a:gd name="connsiteY32" fmla="*/ 258326 h 424016"/>
              <a:gd name="connsiteX33" fmla="*/ 203482 w 424016"/>
              <a:gd name="connsiteY33" fmla="*/ 313633 h 424016"/>
              <a:gd name="connsiteX34" fmla="*/ 314095 w 424016"/>
              <a:gd name="connsiteY34" fmla="*/ 424246 h 424016"/>
              <a:gd name="connsiteX35" fmla="*/ 424708 w 424016"/>
              <a:gd name="connsiteY35" fmla="*/ 313633 h 424016"/>
              <a:gd name="connsiteX36" fmla="*/ 314095 w 424016"/>
              <a:gd name="connsiteY36" fmla="*/ 203020 h 424016"/>
              <a:gd name="connsiteX37" fmla="*/ 203482 w 424016"/>
              <a:gd name="connsiteY37" fmla="*/ 313633 h 424016"/>
              <a:gd name="connsiteX38" fmla="*/ 363392 w 424016"/>
              <a:gd name="connsiteY38" fmla="*/ 281481 h 424016"/>
              <a:gd name="connsiteX39" fmla="*/ 309837 w 424016"/>
              <a:gd name="connsiteY39" fmla="*/ 352900 h 424016"/>
              <a:gd name="connsiteX40" fmla="*/ 299757 w 424016"/>
              <a:gd name="connsiteY40" fmla="*/ 358390 h 424016"/>
              <a:gd name="connsiteX41" fmla="*/ 289005 w 424016"/>
              <a:gd name="connsiteY41" fmla="*/ 354375 h 424016"/>
              <a:gd name="connsiteX42" fmla="*/ 261351 w 424016"/>
              <a:gd name="connsiteY42" fmla="*/ 326722 h 42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24016" h="424016">
                <a:moveTo>
                  <a:pt x="175829" y="424264"/>
                </a:moveTo>
                <a:lnTo>
                  <a:pt x="19127" y="424264"/>
                </a:lnTo>
                <a:cubicBezTo>
                  <a:pt x="8946" y="424264"/>
                  <a:pt x="692" y="416011"/>
                  <a:pt x="692" y="405829"/>
                </a:cubicBezTo>
                <a:lnTo>
                  <a:pt x="692" y="55554"/>
                </a:lnTo>
                <a:cubicBezTo>
                  <a:pt x="692" y="45373"/>
                  <a:pt x="8946" y="37119"/>
                  <a:pt x="19127" y="37119"/>
                </a:cubicBezTo>
                <a:lnTo>
                  <a:pt x="55998" y="37119"/>
                </a:lnTo>
                <a:moveTo>
                  <a:pt x="277224" y="37119"/>
                </a:moveTo>
                <a:lnTo>
                  <a:pt x="314095" y="37119"/>
                </a:lnTo>
                <a:cubicBezTo>
                  <a:pt x="324277" y="37119"/>
                  <a:pt x="332531" y="45373"/>
                  <a:pt x="332531" y="55554"/>
                </a:cubicBezTo>
                <a:lnTo>
                  <a:pt x="332531" y="166167"/>
                </a:lnTo>
                <a:moveTo>
                  <a:pt x="203482" y="37119"/>
                </a:moveTo>
                <a:cubicBezTo>
                  <a:pt x="203482" y="16756"/>
                  <a:pt x="186974" y="248"/>
                  <a:pt x="166611" y="248"/>
                </a:cubicBezTo>
                <a:cubicBezTo>
                  <a:pt x="146248" y="248"/>
                  <a:pt x="129740" y="16756"/>
                  <a:pt x="129740" y="37119"/>
                </a:cubicBezTo>
                <a:lnTo>
                  <a:pt x="92869" y="37119"/>
                </a:lnTo>
                <a:lnTo>
                  <a:pt x="92869" y="92425"/>
                </a:lnTo>
                <a:lnTo>
                  <a:pt x="240353" y="92425"/>
                </a:lnTo>
                <a:lnTo>
                  <a:pt x="240353" y="37119"/>
                </a:lnTo>
                <a:close/>
                <a:moveTo>
                  <a:pt x="295660" y="166167"/>
                </a:moveTo>
                <a:lnTo>
                  <a:pt x="295660" y="83208"/>
                </a:lnTo>
                <a:cubicBezTo>
                  <a:pt x="295660" y="78117"/>
                  <a:pt x="291533" y="73990"/>
                  <a:pt x="286442" y="73990"/>
                </a:cubicBezTo>
                <a:lnTo>
                  <a:pt x="240353" y="73990"/>
                </a:lnTo>
                <a:moveTo>
                  <a:pt x="92869" y="73990"/>
                </a:moveTo>
                <a:lnTo>
                  <a:pt x="46781" y="73990"/>
                </a:lnTo>
                <a:cubicBezTo>
                  <a:pt x="41690" y="73990"/>
                  <a:pt x="37563" y="78117"/>
                  <a:pt x="37563" y="83208"/>
                </a:cubicBezTo>
                <a:lnTo>
                  <a:pt x="37563" y="378175"/>
                </a:lnTo>
                <a:cubicBezTo>
                  <a:pt x="37563" y="383266"/>
                  <a:pt x="41690" y="387393"/>
                  <a:pt x="46781" y="387393"/>
                </a:cubicBezTo>
                <a:lnTo>
                  <a:pt x="175829" y="387393"/>
                </a:lnTo>
                <a:moveTo>
                  <a:pt x="92869" y="147713"/>
                </a:moveTo>
                <a:lnTo>
                  <a:pt x="240353" y="147713"/>
                </a:lnTo>
                <a:moveTo>
                  <a:pt x="92869" y="203020"/>
                </a:moveTo>
                <a:lnTo>
                  <a:pt x="203482" y="203020"/>
                </a:lnTo>
                <a:moveTo>
                  <a:pt x="92869" y="258326"/>
                </a:moveTo>
                <a:lnTo>
                  <a:pt x="166611" y="258326"/>
                </a:lnTo>
                <a:moveTo>
                  <a:pt x="203482" y="313633"/>
                </a:moveTo>
                <a:cubicBezTo>
                  <a:pt x="203482" y="374722"/>
                  <a:pt x="253006" y="424246"/>
                  <a:pt x="314095" y="424246"/>
                </a:cubicBezTo>
                <a:cubicBezTo>
                  <a:pt x="375185" y="424246"/>
                  <a:pt x="424708" y="374722"/>
                  <a:pt x="424708" y="313633"/>
                </a:cubicBezTo>
                <a:cubicBezTo>
                  <a:pt x="424708" y="252543"/>
                  <a:pt x="375185" y="203020"/>
                  <a:pt x="314095" y="203020"/>
                </a:cubicBezTo>
                <a:cubicBezTo>
                  <a:pt x="253006" y="203020"/>
                  <a:pt x="203482" y="252543"/>
                  <a:pt x="203482" y="313633"/>
                </a:cubicBezTo>
                <a:close/>
                <a:moveTo>
                  <a:pt x="363392" y="281481"/>
                </a:moveTo>
                <a:lnTo>
                  <a:pt x="309837" y="352900"/>
                </a:lnTo>
                <a:cubicBezTo>
                  <a:pt x="307431" y="356104"/>
                  <a:pt x="303754" y="358107"/>
                  <a:pt x="299757" y="358390"/>
                </a:cubicBezTo>
                <a:cubicBezTo>
                  <a:pt x="295760" y="358673"/>
                  <a:pt x="291838" y="357208"/>
                  <a:pt x="289005" y="354375"/>
                </a:cubicBezTo>
                <a:lnTo>
                  <a:pt x="261351" y="326722"/>
                </a:lnTo>
              </a:path>
            </a:pathLst>
          </a:custGeom>
          <a:noFill/>
          <a:ln w="19050" cap="rnd">
            <a:solidFill>
              <a:srgbClr val="030E4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739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E5BA-0141-23EF-0F65-8586B834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E0157D1-000A-B2AE-04E1-7C8A3F8983DD}"/>
              </a:ext>
            </a:extLst>
          </p:cNvPr>
          <p:cNvCxnSpPr>
            <a:cxnSpLocks/>
          </p:cNvCxnSpPr>
          <p:nvPr/>
        </p:nvCxnSpPr>
        <p:spPr>
          <a:xfrm>
            <a:off x="765176" y="4448173"/>
            <a:ext cx="987159" cy="0"/>
          </a:xfrm>
          <a:prstGeom prst="line">
            <a:avLst/>
          </a:prstGeom>
          <a:ln w="9525">
            <a:solidFill>
              <a:srgbClr val="030E4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AB547134-C1BD-AD2F-92FE-104C1494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CBDA22-8341-F3DD-5601-A6E97D12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2A3FE9-D3A9-9DA6-8B8E-2A58DFD347AD}"/>
              </a:ext>
            </a:extLst>
          </p:cNvPr>
          <p:cNvSpPr/>
          <p:nvPr/>
        </p:nvSpPr>
        <p:spPr>
          <a:xfrm>
            <a:off x="520306" y="1165525"/>
            <a:ext cx="244870" cy="5203826"/>
          </a:xfrm>
          <a:prstGeom prst="rect">
            <a:avLst/>
          </a:prstGeom>
          <a:solidFill>
            <a:srgbClr val="3236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5EE9A6-B489-1845-336E-336D6EBE4985}"/>
              </a:ext>
            </a:extLst>
          </p:cNvPr>
          <p:cNvSpPr/>
          <p:nvPr/>
        </p:nvSpPr>
        <p:spPr>
          <a:xfrm>
            <a:off x="551789" y="1709272"/>
            <a:ext cx="181904" cy="18190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438E3C-58C3-CC17-6FDF-856A047E1FF3}"/>
              </a:ext>
            </a:extLst>
          </p:cNvPr>
          <p:cNvSpPr/>
          <p:nvPr/>
        </p:nvSpPr>
        <p:spPr>
          <a:xfrm>
            <a:off x="551789" y="3033246"/>
            <a:ext cx="181904" cy="18190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7C6FB31-3EB8-02E4-6825-73A3FE3BB208}"/>
              </a:ext>
            </a:extLst>
          </p:cNvPr>
          <p:cNvSpPr/>
          <p:nvPr/>
        </p:nvSpPr>
        <p:spPr>
          <a:xfrm>
            <a:off x="551789" y="4357221"/>
            <a:ext cx="181904" cy="18190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5BB3ECC-B0BA-2BE3-960F-3BD5D60468E6}"/>
              </a:ext>
            </a:extLst>
          </p:cNvPr>
          <p:cNvSpPr/>
          <p:nvPr/>
        </p:nvSpPr>
        <p:spPr>
          <a:xfrm>
            <a:off x="551789" y="5624045"/>
            <a:ext cx="181904" cy="18190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E98D80-4C2D-C4FA-A826-B33E3115B7EA}"/>
              </a:ext>
            </a:extLst>
          </p:cNvPr>
          <p:cNvSpPr/>
          <p:nvPr/>
        </p:nvSpPr>
        <p:spPr>
          <a:xfrm>
            <a:off x="1720849" y="1366837"/>
            <a:ext cx="9705975" cy="866775"/>
          </a:xfrm>
          <a:prstGeom prst="roundRect">
            <a:avLst/>
          </a:prstGeom>
          <a:solidFill>
            <a:schemeClr val="bg1"/>
          </a:solidFill>
          <a:ln>
            <a:solidFill>
              <a:srgbClr val="A371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FBAB50EC-F3A6-FB26-90A8-1BCCACC9B577}"/>
              </a:ext>
            </a:extLst>
          </p:cNvPr>
          <p:cNvSpPr/>
          <p:nvPr/>
        </p:nvSpPr>
        <p:spPr>
          <a:xfrm rot="16200000">
            <a:off x="1761334" y="1326356"/>
            <a:ext cx="866774" cy="947738"/>
          </a:xfrm>
          <a:prstGeom prst="round2SameRect">
            <a:avLst/>
          </a:prstGeom>
          <a:solidFill>
            <a:srgbClr val="A37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0B963FE-4A0F-1EE6-2287-6D2B1F4FAE4D}"/>
              </a:ext>
            </a:extLst>
          </p:cNvPr>
          <p:cNvSpPr/>
          <p:nvPr/>
        </p:nvSpPr>
        <p:spPr>
          <a:xfrm>
            <a:off x="1720848" y="2690811"/>
            <a:ext cx="9705975" cy="866775"/>
          </a:xfrm>
          <a:prstGeom prst="roundRect">
            <a:avLst/>
          </a:prstGeom>
          <a:solidFill>
            <a:schemeClr val="bg1"/>
          </a:solidFill>
          <a:ln>
            <a:solidFill>
              <a:srgbClr val="388B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化同側角落 19">
            <a:extLst>
              <a:ext uri="{FF2B5EF4-FFF2-40B4-BE49-F238E27FC236}">
                <a16:creationId xmlns:a16="http://schemas.microsoft.com/office/drawing/2014/main" id="{63600F89-F5CC-C2A3-5B66-277F9CA7AB0D}"/>
              </a:ext>
            </a:extLst>
          </p:cNvPr>
          <p:cNvSpPr/>
          <p:nvPr/>
        </p:nvSpPr>
        <p:spPr>
          <a:xfrm rot="16200000">
            <a:off x="1761333" y="2650330"/>
            <a:ext cx="866774" cy="947738"/>
          </a:xfrm>
          <a:prstGeom prst="round2SameRect">
            <a:avLst/>
          </a:prstGeom>
          <a:solidFill>
            <a:srgbClr val="388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C8E2D13-D4B6-183D-BCDE-8F28148B058B}"/>
              </a:ext>
            </a:extLst>
          </p:cNvPr>
          <p:cNvSpPr/>
          <p:nvPr/>
        </p:nvSpPr>
        <p:spPr>
          <a:xfrm>
            <a:off x="1720848" y="4014786"/>
            <a:ext cx="9705975" cy="866775"/>
          </a:xfrm>
          <a:prstGeom prst="roundRect">
            <a:avLst/>
          </a:prstGeom>
          <a:solidFill>
            <a:schemeClr val="bg1"/>
          </a:solidFill>
          <a:ln>
            <a:solidFill>
              <a:srgbClr val="56D3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化同側角落 23">
            <a:extLst>
              <a:ext uri="{FF2B5EF4-FFF2-40B4-BE49-F238E27FC236}">
                <a16:creationId xmlns:a16="http://schemas.microsoft.com/office/drawing/2014/main" id="{3832B8A4-51CB-C9D8-DD82-C720BFD28950}"/>
              </a:ext>
            </a:extLst>
          </p:cNvPr>
          <p:cNvSpPr/>
          <p:nvPr/>
        </p:nvSpPr>
        <p:spPr>
          <a:xfrm rot="16200000">
            <a:off x="1761333" y="3974305"/>
            <a:ext cx="866774" cy="947738"/>
          </a:xfrm>
          <a:prstGeom prst="round2SameRect">
            <a:avLst/>
          </a:prstGeom>
          <a:solidFill>
            <a:srgbClr val="56D3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4F78973F-EB43-715F-9F5A-8A450EBD01E7}"/>
              </a:ext>
            </a:extLst>
          </p:cNvPr>
          <p:cNvSpPr/>
          <p:nvPr/>
        </p:nvSpPr>
        <p:spPr>
          <a:xfrm>
            <a:off x="1720848" y="5281610"/>
            <a:ext cx="9705975" cy="866775"/>
          </a:xfrm>
          <a:prstGeom prst="roundRect">
            <a:avLst/>
          </a:prstGeom>
          <a:solidFill>
            <a:schemeClr val="bg1"/>
          </a:solidFill>
          <a:ln>
            <a:solidFill>
              <a:srgbClr val="2EA0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化同側角落 27">
            <a:extLst>
              <a:ext uri="{FF2B5EF4-FFF2-40B4-BE49-F238E27FC236}">
                <a16:creationId xmlns:a16="http://schemas.microsoft.com/office/drawing/2014/main" id="{0B3B6011-8611-A861-3666-61A69D6A6875}"/>
              </a:ext>
            </a:extLst>
          </p:cNvPr>
          <p:cNvSpPr/>
          <p:nvPr/>
        </p:nvSpPr>
        <p:spPr>
          <a:xfrm rot="16200000">
            <a:off x="1761333" y="5241129"/>
            <a:ext cx="866774" cy="947738"/>
          </a:xfrm>
          <a:prstGeom prst="round2SameRect">
            <a:avLst/>
          </a:prstGeom>
          <a:solidFill>
            <a:srgbClr val="2EA0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手繪多邊形: 圖案 57">
            <a:extLst>
              <a:ext uri="{FF2B5EF4-FFF2-40B4-BE49-F238E27FC236}">
                <a16:creationId xmlns:a16="http://schemas.microsoft.com/office/drawing/2014/main" id="{CC73C18E-5A81-06EB-449C-3892888A5F56}"/>
              </a:ext>
            </a:extLst>
          </p:cNvPr>
          <p:cNvSpPr/>
          <p:nvPr/>
        </p:nvSpPr>
        <p:spPr>
          <a:xfrm>
            <a:off x="1893742" y="2823222"/>
            <a:ext cx="601953" cy="601953"/>
          </a:xfrm>
          <a:custGeom>
            <a:avLst/>
            <a:gdLst>
              <a:gd name="connsiteX0" fmla="*/ 275155 w 601953"/>
              <a:gd name="connsiteY0" fmla="*/ 340477 h 601953"/>
              <a:gd name="connsiteX1" fmla="*/ 301327 w 601953"/>
              <a:gd name="connsiteY1" fmla="*/ 366649 h 601953"/>
              <a:gd name="connsiteX2" fmla="*/ 327499 w 601953"/>
              <a:gd name="connsiteY2" fmla="*/ 340477 h 601953"/>
              <a:gd name="connsiteX3" fmla="*/ 301327 w 601953"/>
              <a:gd name="connsiteY3" fmla="*/ 314305 h 601953"/>
              <a:gd name="connsiteX4" fmla="*/ 275155 w 601953"/>
              <a:gd name="connsiteY4" fmla="*/ 340477 h 601953"/>
              <a:gd name="connsiteX5" fmla="*/ 323547 w 601953"/>
              <a:gd name="connsiteY5" fmla="*/ 239244 h 601953"/>
              <a:gd name="connsiteX6" fmla="*/ 331268 w 601953"/>
              <a:gd name="connsiteY6" fmla="*/ 264578 h 601953"/>
              <a:gd name="connsiteX7" fmla="*/ 351760 w 601953"/>
              <a:gd name="connsiteY7" fmla="*/ 276460 h 601953"/>
              <a:gd name="connsiteX8" fmla="*/ 377435 w 601953"/>
              <a:gd name="connsiteY8" fmla="*/ 270493 h 601953"/>
              <a:gd name="connsiteX9" fmla="*/ 402820 w 601953"/>
              <a:gd name="connsiteY9" fmla="*/ 281651 h 601953"/>
              <a:gd name="connsiteX10" fmla="*/ 399681 w 601953"/>
              <a:gd name="connsiteY10" fmla="*/ 309201 h 601953"/>
              <a:gd name="connsiteX11" fmla="*/ 381701 w 601953"/>
              <a:gd name="connsiteY11" fmla="*/ 328595 h 601953"/>
              <a:gd name="connsiteX12" fmla="*/ 381701 w 601953"/>
              <a:gd name="connsiteY12" fmla="*/ 352359 h 601953"/>
              <a:gd name="connsiteX13" fmla="*/ 399681 w 601953"/>
              <a:gd name="connsiteY13" fmla="*/ 371752 h 601953"/>
              <a:gd name="connsiteX14" fmla="*/ 402820 w 601953"/>
              <a:gd name="connsiteY14" fmla="*/ 399302 h 601953"/>
              <a:gd name="connsiteX15" fmla="*/ 377435 w 601953"/>
              <a:gd name="connsiteY15" fmla="*/ 410460 h 601953"/>
              <a:gd name="connsiteX16" fmla="*/ 351760 w 601953"/>
              <a:gd name="connsiteY16" fmla="*/ 404493 h 601953"/>
              <a:gd name="connsiteX17" fmla="*/ 331268 w 601953"/>
              <a:gd name="connsiteY17" fmla="*/ 416375 h 601953"/>
              <a:gd name="connsiteX18" fmla="*/ 323547 w 601953"/>
              <a:gd name="connsiteY18" fmla="*/ 441710 h 601953"/>
              <a:gd name="connsiteX19" fmla="*/ 301301 w 601953"/>
              <a:gd name="connsiteY19" fmla="*/ 458355 h 601953"/>
              <a:gd name="connsiteX20" fmla="*/ 279055 w 601953"/>
              <a:gd name="connsiteY20" fmla="*/ 441710 h 601953"/>
              <a:gd name="connsiteX21" fmla="*/ 271334 w 601953"/>
              <a:gd name="connsiteY21" fmla="*/ 416375 h 601953"/>
              <a:gd name="connsiteX22" fmla="*/ 250841 w 601953"/>
              <a:gd name="connsiteY22" fmla="*/ 404493 h 601953"/>
              <a:gd name="connsiteX23" fmla="*/ 225167 w 601953"/>
              <a:gd name="connsiteY23" fmla="*/ 410460 h 601953"/>
              <a:gd name="connsiteX24" fmla="*/ 199782 w 601953"/>
              <a:gd name="connsiteY24" fmla="*/ 399302 h 601953"/>
              <a:gd name="connsiteX25" fmla="*/ 202921 w 601953"/>
              <a:gd name="connsiteY25" fmla="*/ 371752 h 601953"/>
              <a:gd name="connsiteX26" fmla="*/ 220901 w 601953"/>
              <a:gd name="connsiteY26" fmla="*/ 352359 h 601953"/>
              <a:gd name="connsiteX27" fmla="*/ 220901 w 601953"/>
              <a:gd name="connsiteY27" fmla="*/ 328595 h 601953"/>
              <a:gd name="connsiteX28" fmla="*/ 202921 w 601953"/>
              <a:gd name="connsiteY28" fmla="*/ 309201 h 601953"/>
              <a:gd name="connsiteX29" fmla="*/ 199782 w 601953"/>
              <a:gd name="connsiteY29" fmla="*/ 281651 h 601953"/>
              <a:gd name="connsiteX30" fmla="*/ 225167 w 601953"/>
              <a:gd name="connsiteY30" fmla="*/ 270493 h 601953"/>
              <a:gd name="connsiteX31" fmla="*/ 250841 w 601953"/>
              <a:gd name="connsiteY31" fmla="*/ 276460 h 601953"/>
              <a:gd name="connsiteX32" fmla="*/ 271334 w 601953"/>
              <a:gd name="connsiteY32" fmla="*/ 264578 h 601953"/>
              <a:gd name="connsiteX33" fmla="*/ 279055 w 601953"/>
              <a:gd name="connsiteY33" fmla="*/ 239244 h 601953"/>
              <a:gd name="connsiteX34" fmla="*/ 301301 w 601953"/>
              <a:gd name="connsiteY34" fmla="*/ 222598 h 601953"/>
              <a:gd name="connsiteX35" fmla="*/ 323547 w 601953"/>
              <a:gd name="connsiteY35" fmla="*/ 239244 h 601953"/>
              <a:gd name="connsiteX36" fmla="*/ 255526 w 601953"/>
              <a:gd name="connsiteY36" fmla="*/ 46043 h 601953"/>
              <a:gd name="connsiteX37" fmla="*/ 301327 w 601953"/>
              <a:gd name="connsiteY37" fmla="*/ 91844 h 601953"/>
              <a:gd name="connsiteX38" fmla="*/ 347128 w 601953"/>
              <a:gd name="connsiteY38" fmla="*/ 46043 h 601953"/>
              <a:gd name="connsiteX39" fmla="*/ 301327 w 601953"/>
              <a:gd name="connsiteY39" fmla="*/ 242 h 601953"/>
              <a:gd name="connsiteX40" fmla="*/ 255526 w 601953"/>
              <a:gd name="connsiteY40" fmla="*/ 46043 h 601953"/>
              <a:gd name="connsiteX41" fmla="*/ 392929 w 601953"/>
              <a:gd name="connsiteY41" fmla="*/ 183445 h 601953"/>
              <a:gd name="connsiteX42" fmla="*/ 301327 w 601953"/>
              <a:gd name="connsiteY42" fmla="*/ 112270 h 601953"/>
              <a:gd name="connsiteX43" fmla="*/ 209725 w 601953"/>
              <a:gd name="connsiteY43" fmla="*/ 183445 h 601953"/>
              <a:gd name="connsiteX44" fmla="*/ 464901 w 601953"/>
              <a:gd name="connsiteY44" fmla="*/ 464793 h 601953"/>
              <a:gd name="connsiteX45" fmla="*/ 510702 w 601953"/>
              <a:gd name="connsiteY45" fmla="*/ 510594 h 601953"/>
              <a:gd name="connsiteX46" fmla="*/ 556503 w 601953"/>
              <a:gd name="connsiteY46" fmla="*/ 464793 h 601953"/>
              <a:gd name="connsiteX47" fmla="*/ 510702 w 601953"/>
              <a:gd name="connsiteY47" fmla="*/ 418992 h 601953"/>
              <a:gd name="connsiteX48" fmla="*/ 464901 w 601953"/>
              <a:gd name="connsiteY48" fmla="*/ 464793 h 601953"/>
              <a:gd name="connsiteX49" fmla="*/ 602304 w 601953"/>
              <a:gd name="connsiteY49" fmla="*/ 602196 h 601953"/>
              <a:gd name="connsiteX50" fmla="*/ 510702 w 601953"/>
              <a:gd name="connsiteY50" fmla="*/ 531020 h 601953"/>
              <a:gd name="connsiteX51" fmla="*/ 419100 w 601953"/>
              <a:gd name="connsiteY51" fmla="*/ 602196 h 601953"/>
              <a:gd name="connsiteX52" fmla="*/ 46151 w 601953"/>
              <a:gd name="connsiteY52" fmla="*/ 464793 h 601953"/>
              <a:gd name="connsiteX53" fmla="*/ 91952 w 601953"/>
              <a:gd name="connsiteY53" fmla="*/ 510594 h 601953"/>
              <a:gd name="connsiteX54" fmla="*/ 137752 w 601953"/>
              <a:gd name="connsiteY54" fmla="*/ 464793 h 601953"/>
              <a:gd name="connsiteX55" fmla="*/ 91952 w 601953"/>
              <a:gd name="connsiteY55" fmla="*/ 418992 h 601953"/>
              <a:gd name="connsiteX56" fmla="*/ 46151 w 601953"/>
              <a:gd name="connsiteY56" fmla="*/ 464793 h 601953"/>
              <a:gd name="connsiteX57" fmla="*/ 183553 w 601953"/>
              <a:gd name="connsiteY57" fmla="*/ 602196 h 601953"/>
              <a:gd name="connsiteX58" fmla="*/ 91952 w 601953"/>
              <a:gd name="connsiteY58" fmla="*/ 531020 h 601953"/>
              <a:gd name="connsiteX59" fmla="*/ 350 w 601953"/>
              <a:gd name="connsiteY59" fmla="*/ 602196 h 601953"/>
              <a:gd name="connsiteX60" fmla="*/ 381151 w 601953"/>
              <a:gd name="connsiteY60" fmla="*/ 536766 h 601953"/>
              <a:gd name="connsiteX61" fmla="*/ 221503 w 601953"/>
              <a:gd name="connsiteY61" fmla="*/ 536766 h 601953"/>
              <a:gd name="connsiteX62" fmla="*/ 412505 w 601953"/>
              <a:gd name="connsiteY62" fmla="*/ 78758 h 601953"/>
              <a:gd name="connsiteX63" fmla="*/ 546872 w 601953"/>
              <a:gd name="connsiteY63" fmla="*/ 340477 h 601953"/>
              <a:gd name="connsiteX64" fmla="*/ 55782 w 601953"/>
              <a:gd name="connsiteY64" fmla="*/ 340477 h 601953"/>
              <a:gd name="connsiteX65" fmla="*/ 190201 w 601953"/>
              <a:gd name="connsiteY65" fmla="*/ 78758 h 60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1953" h="601953">
                <a:moveTo>
                  <a:pt x="275155" y="340477"/>
                </a:moveTo>
                <a:cubicBezTo>
                  <a:pt x="275155" y="354931"/>
                  <a:pt x="286873" y="366649"/>
                  <a:pt x="301327" y="366649"/>
                </a:cubicBezTo>
                <a:cubicBezTo>
                  <a:pt x="315781" y="366649"/>
                  <a:pt x="327499" y="354931"/>
                  <a:pt x="327499" y="340477"/>
                </a:cubicBezTo>
                <a:cubicBezTo>
                  <a:pt x="327499" y="326023"/>
                  <a:pt x="315781" y="314305"/>
                  <a:pt x="301327" y="314305"/>
                </a:cubicBezTo>
                <a:cubicBezTo>
                  <a:pt x="286873" y="314305"/>
                  <a:pt x="275155" y="326023"/>
                  <a:pt x="275155" y="340477"/>
                </a:cubicBezTo>
                <a:close/>
                <a:moveTo>
                  <a:pt x="323547" y="239244"/>
                </a:moveTo>
                <a:lnTo>
                  <a:pt x="331268" y="264578"/>
                </a:lnTo>
                <a:cubicBezTo>
                  <a:pt x="333913" y="273311"/>
                  <a:pt x="342867" y="278503"/>
                  <a:pt x="351760" y="276460"/>
                </a:cubicBezTo>
                <a:lnTo>
                  <a:pt x="377435" y="270493"/>
                </a:lnTo>
                <a:cubicBezTo>
                  <a:pt x="387427" y="268249"/>
                  <a:pt x="397716" y="272772"/>
                  <a:pt x="402820" y="281651"/>
                </a:cubicBezTo>
                <a:cubicBezTo>
                  <a:pt x="407922" y="290530"/>
                  <a:pt x="406650" y="301697"/>
                  <a:pt x="399681" y="309201"/>
                </a:cubicBezTo>
                <a:lnTo>
                  <a:pt x="381701" y="328595"/>
                </a:lnTo>
                <a:cubicBezTo>
                  <a:pt x="375502" y="335303"/>
                  <a:pt x="375502" y="345650"/>
                  <a:pt x="381701" y="352359"/>
                </a:cubicBezTo>
                <a:lnTo>
                  <a:pt x="399681" y="371752"/>
                </a:lnTo>
                <a:cubicBezTo>
                  <a:pt x="406650" y="379257"/>
                  <a:pt x="407922" y="390423"/>
                  <a:pt x="402820" y="399302"/>
                </a:cubicBezTo>
                <a:cubicBezTo>
                  <a:pt x="397716" y="408182"/>
                  <a:pt x="387427" y="412704"/>
                  <a:pt x="377435" y="410460"/>
                </a:cubicBezTo>
                <a:lnTo>
                  <a:pt x="351760" y="404493"/>
                </a:lnTo>
                <a:cubicBezTo>
                  <a:pt x="342867" y="402450"/>
                  <a:pt x="333913" y="407643"/>
                  <a:pt x="331268" y="416375"/>
                </a:cubicBezTo>
                <a:lnTo>
                  <a:pt x="323547" y="441710"/>
                </a:lnTo>
                <a:cubicBezTo>
                  <a:pt x="320645" y="451578"/>
                  <a:pt x="311588" y="458355"/>
                  <a:pt x="301301" y="458355"/>
                </a:cubicBezTo>
                <a:cubicBezTo>
                  <a:pt x="291013" y="458355"/>
                  <a:pt x="281956" y="451578"/>
                  <a:pt x="279055" y="441710"/>
                </a:cubicBezTo>
                <a:lnTo>
                  <a:pt x="271334" y="416375"/>
                </a:lnTo>
                <a:cubicBezTo>
                  <a:pt x="268689" y="407643"/>
                  <a:pt x="259734" y="402450"/>
                  <a:pt x="250841" y="404493"/>
                </a:cubicBezTo>
                <a:lnTo>
                  <a:pt x="225167" y="410460"/>
                </a:lnTo>
                <a:cubicBezTo>
                  <a:pt x="215174" y="412704"/>
                  <a:pt x="204885" y="408182"/>
                  <a:pt x="199782" y="399302"/>
                </a:cubicBezTo>
                <a:cubicBezTo>
                  <a:pt x="194680" y="390423"/>
                  <a:pt x="195952" y="379257"/>
                  <a:pt x="202921" y="371752"/>
                </a:cubicBezTo>
                <a:lnTo>
                  <a:pt x="220901" y="352359"/>
                </a:lnTo>
                <a:cubicBezTo>
                  <a:pt x="227100" y="345650"/>
                  <a:pt x="227100" y="335303"/>
                  <a:pt x="220901" y="328595"/>
                </a:cubicBezTo>
                <a:lnTo>
                  <a:pt x="202921" y="309201"/>
                </a:lnTo>
                <a:cubicBezTo>
                  <a:pt x="195952" y="301697"/>
                  <a:pt x="194680" y="290530"/>
                  <a:pt x="199782" y="281651"/>
                </a:cubicBezTo>
                <a:cubicBezTo>
                  <a:pt x="204885" y="272772"/>
                  <a:pt x="215174" y="268249"/>
                  <a:pt x="225167" y="270493"/>
                </a:cubicBezTo>
                <a:lnTo>
                  <a:pt x="250841" y="276460"/>
                </a:lnTo>
                <a:cubicBezTo>
                  <a:pt x="259734" y="278503"/>
                  <a:pt x="268689" y="273311"/>
                  <a:pt x="271334" y="264578"/>
                </a:cubicBezTo>
                <a:lnTo>
                  <a:pt x="279055" y="239244"/>
                </a:lnTo>
                <a:cubicBezTo>
                  <a:pt x="281956" y="229375"/>
                  <a:pt x="291013" y="222598"/>
                  <a:pt x="301301" y="222598"/>
                </a:cubicBezTo>
                <a:cubicBezTo>
                  <a:pt x="311588" y="222598"/>
                  <a:pt x="320645" y="229375"/>
                  <a:pt x="323547" y="239244"/>
                </a:cubicBezTo>
                <a:close/>
                <a:moveTo>
                  <a:pt x="255526" y="46043"/>
                </a:moveTo>
                <a:cubicBezTo>
                  <a:pt x="255526" y="71337"/>
                  <a:pt x="276033" y="91844"/>
                  <a:pt x="301327" y="91844"/>
                </a:cubicBezTo>
                <a:cubicBezTo>
                  <a:pt x="326621" y="91844"/>
                  <a:pt x="347128" y="71337"/>
                  <a:pt x="347128" y="46043"/>
                </a:cubicBezTo>
                <a:cubicBezTo>
                  <a:pt x="347128" y="20749"/>
                  <a:pt x="326621" y="242"/>
                  <a:pt x="301327" y="242"/>
                </a:cubicBezTo>
                <a:cubicBezTo>
                  <a:pt x="276033" y="242"/>
                  <a:pt x="255526" y="20749"/>
                  <a:pt x="255526" y="46043"/>
                </a:cubicBezTo>
                <a:close/>
                <a:moveTo>
                  <a:pt x="392929" y="183445"/>
                </a:moveTo>
                <a:cubicBezTo>
                  <a:pt x="382250" y="141572"/>
                  <a:pt x="344540" y="112270"/>
                  <a:pt x="301327" y="112270"/>
                </a:cubicBezTo>
                <a:cubicBezTo>
                  <a:pt x="258114" y="112270"/>
                  <a:pt x="220403" y="141572"/>
                  <a:pt x="209725" y="183445"/>
                </a:cubicBezTo>
                <a:moveTo>
                  <a:pt x="464901" y="464793"/>
                </a:moveTo>
                <a:cubicBezTo>
                  <a:pt x="464901" y="490088"/>
                  <a:pt x="485408" y="510594"/>
                  <a:pt x="510702" y="510594"/>
                </a:cubicBezTo>
                <a:cubicBezTo>
                  <a:pt x="535996" y="510594"/>
                  <a:pt x="556503" y="490088"/>
                  <a:pt x="556503" y="464793"/>
                </a:cubicBezTo>
                <a:cubicBezTo>
                  <a:pt x="556503" y="439499"/>
                  <a:pt x="535996" y="418992"/>
                  <a:pt x="510702" y="418992"/>
                </a:cubicBezTo>
                <a:cubicBezTo>
                  <a:pt x="485408" y="418992"/>
                  <a:pt x="464901" y="439499"/>
                  <a:pt x="464901" y="464793"/>
                </a:cubicBezTo>
                <a:close/>
                <a:moveTo>
                  <a:pt x="602304" y="602196"/>
                </a:moveTo>
                <a:cubicBezTo>
                  <a:pt x="591626" y="560323"/>
                  <a:pt x="553915" y="531020"/>
                  <a:pt x="510702" y="531020"/>
                </a:cubicBezTo>
                <a:cubicBezTo>
                  <a:pt x="467489" y="531020"/>
                  <a:pt x="429779" y="560323"/>
                  <a:pt x="419100" y="602196"/>
                </a:cubicBezTo>
                <a:moveTo>
                  <a:pt x="46151" y="464793"/>
                </a:moveTo>
                <a:cubicBezTo>
                  <a:pt x="46151" y="490088"/>
                  <a:pt x="66657" y="510594"/>
                  <a:pt x="91952" y="510594"/>
                </a:cubicBezTo>
                <a:cubicBezTo>
                  <a:pt x="117246" y="510594"/>
                  <a:pt x="137752" y="490088"/>
                  <a:pt x="137752" y="464793"/>
                </a:cubicBezTo>
                <a:cubicBezTo>
                  <a:pt x="137752" y="439499"/>
                  <a:pt x="117246" y="418992"/>
                  <a:pt x="91952" y="418992"/>
                </a:cubicBezTo>
                <a:cubicBezTo>
                  <a:pt x="66657" y="418992"/>
                  <a:pt x="46151" y="439499"/>
                  <a:pt x="46151" y="464793"/>
                </a:cubicBezTo>
                <a:close/>
                <a:moveTo>
                  <a:pt x="183553" y="602196"/>
                </a:moveTo>
                <a:cubicBezTo>
                  <a:pt x="172875" y="560323"/>
                  <a:pt x="135165" y="531020"/>
                  <a:pt x="91952" y="531020"/>
                </a:cubicBezTo>
                <a:cubicBezTo>
                  <a:pt x="48738" y="531020"/>
                  <a:pt x="11028" y="560323"/>
                  <a:pt x="350" y="602196"/>
                </a:cubicBezTo>
                <a:moveTo>
                  <a:pt x="381151" y="536766"/>
                </a:moveTo>
                <a:cubicBezTo>
                  <a:pt x="329364" y="554207"/>
                  <a:pt x="273290" y="554207"/>
                  <a:pt x="221503" y="536766"/>
                </a:cubicBezTo>
                <a:moveTo>
                  <a:pt x="412505" y="78758"/>
                </a:moveTo>
                <a:cubicBezTo>
                  <a:pt x="509552" y="127383"/>
                  <a:pt x="563917" y="233275"/>
                  <a:pt x="546872" y="340477"/>
                </a:cubicBezTo>
                <a:moveTo>
                  <a:pt x="55782" y="340477"/>
                </a:moveTo>
                <a:cubicBezTo>
                  <a:pt x="38737" y="233261"/>
                  <a:pt x="93128" y="127361"/>
                  <a:pt x="190201" y="78758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B812C5D8-17F1-4C4A-FF75-30BBB44C8CB3}"/>
              </a:ext>
            </a:extLst>
          </p:cNvPr>
          <p:cNvSpPr/>
          <p:nvPr/>
        </p:nvSpPr>
        <p:spPr>
          <a:xfrm>
            <a:off x="1892445" y="1505788"/>
            <a:ext cx="588867" cy="588871"/>
          </a:xfrm>
          <a:custGeom>
            <a:avLst/>
            <a:gdLst>
              <a:gd name="connsiteX0" fmla="*/ 343202 w 588867"/>
              <a:gd name="connsiteY0" fmla="*/ 96736 h 588871"/>
              <a:gd name="connsiteX1" fmla="*/ 501327 w 588867"/>
              <a:gd name="connsiteY1" fmla="*/ 162623 h 588871"/>
              <a:gd name="connsiteX2" fmla="*/ 588297 w 588867"/>
              <a:gd name="connsiteY2" fmla="*/ 144174 h 588871"/>
              <a:gd name="connsiteX3" fmla="*/ 539491 w 588867"/>
              <a:gd name="connsiteY3" fmla="*/ 57704 h 588871"/>
              <a:gd name="connsiteX4" fmla="*/ 589218 w 588867"/>
              <a:gd name="connsiteY4" fmla="*/ 159774 h 588871"/>
              <a:gd name="connsiteX5" fmla="*/ 458358 w 588867"/>
              <a:gd name="connsiteY5" fmla="*/ 290634 h 588871"/>
              <a:gd name="connsiteX6" fmla="*/ 327499 w 588867"/>
              <a:gd name="connsiteY6" fmla="*/ 159774 h 588871"/>
              <a:gd name="connsiteX7" fmla="*/ 458358 w 588867"/>
              <a:gd name="connsiteY7" fmla="*/ 28915 h 588871"/>
              <a:gd name="connsiteX8" fmla="*/ 411249 w 588867"/>
              <a:gd name="connsiteY8" fmla="*/ 122 h 588871"/>
              <a:gd name="connsiteX9" fmla="*/ 458358 w 588867"/>
              <a:gd name="connsiteY9" fmla="*/ 28911 h 588871"/>
              <a:gd name="connsiteX10" fmla="*/ 426952 w 588867"/>
              <a:gd name="connsiteY10" fmla="*/ 81255 h 588871"/>
              <a:gd name="connsiteX11" fmla="*/ 248983 w 588867"/>
              <a:gd name="connsiteY11" fmla="*/ 301102 h 588871"/>
              <a:gd name="connsiteX12" fmla="*/ 170467 w 588867"/>
              <a:gd name="connsiteY12" fmla="*/ 379618 h 588871"/>
              <a:gd name="connsiteX13" fmla="*/ 91952 w 588867"/>
              <a:gd name="connsiteY13" fmla="*/ 301102 h 588871"/>
              <a:gd name="connsiteX14" fmla="*/ 91952 w 588867"/>
              <a:gd name="connsiteY14" fmla="*/ 261845 h 588871"/>
              <a:gd name="connsiteX15" fmla="*/ 170467 w 588867"/>
              <a:gd name="connsiteY15" fmla="*/ 183329 h 588871"/>
              <a:gd name="connsiteX16" fmla="*/ 248983 w 588867"/>
              <a:gd name="connsiteY16" fmla="*/ 261845 h 588871"/>
              <a:gd name="connsiteX17" fmla="*/ 248983 w 588867"/>
              <a:gd name="connsiteY17" fmla="*/ 301102 h 588871"/>
              <a:gd name="connsiteX18" fmla="*/ 144295 w 588867"/>
              <a:gd name="connsiteY18" fmla="*/ 375425 h 588871"/>
              <a:gd name="connsiteX19" fmla="*/ 144295 w 588867"/>
              <a:gd name="connsiteY19" fmla="*/ 418876 h 588871"/>
              <a:gd name="connsiteX20" fmla="*/ 65780 w 588867"/>
              <a:gd name="connsiteY20" fmla="*/ 445048 h 588871"/>
              <a:gd name="connsiteX21" fmla="*/ 157381 w 588867"/>
              <a:gd name="connsiteY21" fmla="*/ 523564 h 588871"/>
              <a:gd name="connsiteX22" fmla="*/ 225428 w 588867"/>
              <a:gd name="connsiteY22" fmla="*/ 471220 h 588871"/>
              <a:gd name="connsiteX23" fmla="*/ 225428 w 588867"/>
              <a:gd name="connsiteY23" fmla="*/ 358047 h 588871"/>
              <a:gd name="connsiteX24" fmla="*/ 327499 w 588867"/>
              <a:gd name="connsiteY24" fmla="*/ 431962 h 588871"/>
              <a:gd name="connsiteX25" fmla="*/ 366757 w 588867"/>
              <a:gd name="connsiteY25" fmla="*/ 536650 h 588871"/>
              <a:gd name="connsiteX26" fmla="*/ 366757 w 588867"/>
              <a:gd name="connsiteY26" fmla="*/ 588993 h 588871"/>
              <a:gd name="connsiteX27" fmla="*/ 65780 w 588867"/>
              <a:gd name="connsiteY27" fmla="*/ 445048 h 588871"/>
              <a:gd name="connsiteX28" fmla="*/ 350 w 588867"/>
              <a:gd name="connsiteY28" fmla="*/ 588993 h 588871"/>
              <a:gd name="connsiteX29" fmla="*/ 228044 w 588867"/>
              <a:gd name="connsiteY29" fmla="*/ 471220 h 588871"/>
              <a:gd name="connsiteX30" fmla="*/ 327499 w 588867"/>
              <a:gd name="connsiteY30" fmla="*/ 431962 h 588871"/>
              <a:gd name="connsiteX31" fmla="*/ 327499 w 588867"/>
              <a:gd name="connsiteY31" fmla="*/ 327274 h 588871"/>
              <a:gd name="connsiteX32" fmla="*/ 170467 w 588867"/>
              <a:gd name="connsiteY32" fmla="*/ 183329 h 588871"/>
              <a:gd name="connsiteX33" fmla="*/ 248983 w 588867"/>
              <a:gd name="connsiteY33" fmla="*/ 183329 h 58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867" h="588871">
                <a:moveTo>
                  <a:pt x="343202" y="96736"/>
                </a:moveTo>
                <a:cubicBezTo>
                  <a:pt x="382732" y="138905"/>
                  <a:pt x="438079" y="162623"/>
                  <a:pt x="501327" y="162623"/>
                </a:cubicBezTo>
                <a:cubicBezTo>
                  <a:pt x="532953" y="162623"/>
                  <a:pt x="561943" y="157352"/>
                  <a:pt x="588297" y="144174"/>
                </a:cubicBezTo>
                <a:moveTo>
                  <a:pt x="539491" y="57704"/>
                </a:moveTo>
                <a:cubicBezTo>
                  <a:pt x="570897" y="81258"/>
                  <a:pt x="589218" y="117899"/>
                  <a:pt x="589218" y="159774"/>
                </a:cubicBezTo>
                <a:cubicBezTo>
                  <a:pt x="589218" y="233055"/>
                  <a:pt x="531640" y="290634"/>
                  <a:pt x="458358" y="290634"/>
                </a:cubicBezTo>
                <a:cubicBezTo>
                  <a:pt x="385077" y="290634"/>
                  <a:pt x="327499" y="233055"/>
                  <a:pt x="327499" y="159774"/>
                </a:cubicBezTo>
                <a:cubicBezTo>
                  <a:pt x="327499" y="86493"/>
                  <a:pt x="385077" y="28915"/>
                  <a:pt x="458358" y="28915"/>
                </a:cubicBezTo>
                <a:moveTo>
                  <a:pt x="411249" y="122"/>
                </a:moveTo>
                <a:lnTo>
                  <a:pt x="458358" y="28911"/>
                </a:lnTo>
                <a:lnTo>
                  <a:pt x="426952" y="81255"/>
                </a:lnTo>
                <a:moveTo>
                  <a:pt x="248983" y="301102"/>
                </a:moveTo>
                <a:cubicBezTo>
                  <a:pt x="248983" y="345595"/>
                  <a:pt x="214960" y="379618"/>
                  <a:pt x="170467" y="379618"/>
                </a:cubicBezTo>
                <a:cubicBezTo>
                  <a:pt x="125975" y="379618"/>
                  <a:pt x="91952" y="345595"/>
                  <a:pt x="91952" y="301102"/>
                </a:cubicBezTo>
                <a:lnTo>
                  <a:pt x="91952" y="261845"/>
                </a:lnTo>
                <a:cubicBezTo>
                  <a:pt x="91952" y="217352"/>
                  <a:pt x="125975" y="183329"/>
                  <a:pt x="170467" y="183329"/>
                </a:cubicBezTo>
                <a:cubicBezTo>
                  <a:pt x="214960" y="183329"/>
                  <a:pt x="248983" y="217352"/>
                  <a:pt x="248983" y="261845"/>
                </a:cubicBezTo>
                <a:lnTo>
                  <a:pt x="248983" y="301102"/>
                </a:lnTo>
                <a:close/>
                <a:moveTo>
                  <a:pt x="144295" y="375425"/>
                </a:moveTo>
                <a:lnTo>
                  <a:pt x="144295" y="418876"/>
                </a:lnTo>
                <a:cubicBezTo>
                  <a:pt x="144295" y="418876"/>
                  <a:pt x="91952" y="418876"/>
                  <a:pt x="65780" y="445048"/>
                </a:cubicBezTo>
                <a:cubicBezTo>
                  <a:pt x="65780" y="445048"/>
                  <a:pt x="91952" y="523564"/>
                  <a:pt x="157381" y="523564"/>
                </a:cubicBezTo>
                <a:cubicBezTo>
                  <a:pt x="194022" y="523564"/>
                  <a:pt x="204491" y="494774"/>
                  <a:pt x="225428" y="471220"/>
                </a:cubicBezTo>
                <a:lnTo>
                  <a:pt x="225428" y="358047"/>
                </a:lnTo>
                <a:moveTo>
                  <a:pt x="327499" y="431962"/>
                </a:moveTo>
                <a:cubicBezTo>
                  <a:pt x="353671" y="460751"/>
                  <a:pt x="366757" y="497392"/>
                  <a:pt x="366757" y="536650"/>
                </a:cubicBezTo>
                <a:lnTo>
                  <a:pt x="366757" y="588993"/>
                </a:lnTo>
                <a:moveTo>
                  <a:pt x="65780" y="445048"/>
                </a:moveTo>
                <a:cubicBezTo>
                  <a:pt x="65780" y="445048"/>
                  <a:pt x="350" y="484306"/>
                  <a:pt x="350" y="588993"/>
                </a:cubicBezTo>
                <a:moveTo>
                  <a:pt x="228044" y="471220"/>
                </a:moveTo>
                <a:cubicBezTo>
                  <a:pt x="280389" y="418876"/>
                  <a:pt x="327499" y="431962"/>
                  <a:pt x="327499" y="431962"/>
                </a:cubicBezTo>
                <a:lnTo>
                  <a:pt x="327499" y="327274"/>
                </a:lnTo>
                <a:moveTo>
                  <a:pt x="170467" y="183329"/>
                </a:moveTo>
                <a:lnTo>
                  <a:pt x="248983" y="183329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64D57C69-AF70-B594-7AAF-3497C314F8B9}"/>
              </a:ext>
            </a:extLst>
          </p:cNvPr>
          <p:cNvSpPr/>
          <p:nvPr/>
        </p:nvSpPr>
        <p:spPr>
          <a:xfrm>
            <a:off x="1903160" y="4166826"/>
            <a:ext cx="588867" cy="562695"/>
          </a:xfrm>
          <a:custGeom>
            <a:avLst/>
            <a:gdLst>
              <a:gd name="connsiteX0" fmla="*/ 327499 w 588867"/>
              <a:gd name="connsiteY0" fmla="*/ 91904 h 562695"/>
              <a:gd name="connsiteX1" fmla="*/ 13436 w 588867"/>
              <a:gd name="connsiteY1" fmla="*/ 91904 h 562695"/>
              <a:gd name="connsiteX2" fmla="*/ 350 w 588867"/>
              <a:gd name="connsiteY2" fmla="*/ 78818 h 562695"/>
              <a:gd name="connsiteX3" fmla="*/ 350 w 588867"/>
              <a:gd name="connsiteY3" fmla="*/ 13388 h 562695"/>
              <a:gd name="connsiteX4" fmla="*/ 13436 w 588867"/>
              <a:gd name="connsiteY4" fmla="*/ 302 h 562695"/>
              <a:gd name="connsiteX5" fmla="*/ 327499 w 588867"/>
              <a:gd name="connsiteY5" fmla="*/ 302 h 562695"/>
              <a:gd name="connsiteX6" fmla="*/ 340585 w 588867"/>
              <a:gd name="connsiteY6" fmla="*/ 13388 h 562695"/>
              <a:gd name="connsiteX7" fmla="*/ 340585 w 588867"/>
              <a:gd name="connsiteY7" fmla="*/ 78818 h 562695"/>
              <a:gd name="connsiteX8" fmla="*/ 327499 w 588867"/>
              <a:gd name="connsiteY8" fmla="*/ 91904 h 562695"/>
              <a:gd name="connsiteX9" fmla="*/ 576132 w 588867"/>
              <a:gd name="connsiteY9" fmla="*/ 405967 h 562695"/>
              <a:gd name="connsiteX10" fmla="*/ 144295 w 588867"/>
              <a:gd name="connsiteY10" fmla="*/ 405967 h 562695"/>
              <a:gd name="connsiteX11" fmla="*/ 131210 w 588867"/>
              <a:gd name="connsiteY11" fmla="*/ 392881 h 562695"/>
              <a:gd name="connsiteX12" fmla="*/ 131210 w 588867"/>
              <a:gd name="connsiteY12" fmla="*/ 327451 h 562695"/>
              <a:gd name="connsiteX13" fmla="*/ 144295 w 588867"/>
              <a:gd name="connsiteY13" fmla="*/ 314365 h 562695"/>
              <a:gd name="connsiteX14" fmla="*/ 576132 w 588867"/>
              <a:gd name="connsiteY14" fmla="*/ 314365 h 562695"/>
              <a:gd name="connsiteX15" fmla="*/ 589218 w 588867"/>
              <a:gd name="connsiteY15" fmla="*/ 327451 h 562695"/>
              <a:gd name="connsiteX16" fmla="*/ 589218 w 588867"/>
              <a:gd name="connsiteY16" fmla="*/ 392881 h 562695"/>
              <a:gd name="connsiteX17" fmla="*/ 576132 w 588867"/>
              <a:gd name="connsiteY17" fmla="*/ 405967 h 562695"/>
              <a:gd name="connsiteX18" fmla="*/ 576132 w 588867"/>
              <a:gd name="connsiteY18" fmla="*/ 562998 h 562695"/>
              <a:gd name="connsiteX19" fmla="*/ 392929 w 588867"/>
              <a:gd name="connsiteY19" fmla="*/ 562998 h 562695"/>
              <a:gd name="connsiteX20" fmla="*/ 379843 w 588867"/>
              <a:gd name="connsiteY20" fmla="*/ 549912 h 562695"/>
              <a:gd name="connsiteX21" fmla="*/ 379843 w 588867"/>
              <a:gd name="connsiteY21" fmla="*/ 484482 h 562695"/>
              <a:gd name="connsiteX22" fmla="*/ 392929 w 588867"/>
              <a:gd name="connsiteY22" fmla="*/ 471396 h 562695"/>
              <a:gd name="connsiteX23" fmla="*/ 576132 w 588867"/>
              <a:gd name="connsiteY23" fmla="*/ 471396 h 562695"/>
              <a:gd name="connsiteX24" fmla="*/ 589218 w 588867"/>
              <a:gd name="connsiteY24" fmla="*/ 484482 h 562695"/>
              <a:gd name="connsiteX25" fmla="*/ 589218 w 588867"/>
              <a:gd name="connsiteY25" fmla="*/ 549912 h 562695"/>
              <a:gd name="connsiteX26" fmla="*/ 576132 w 588867"/>
              <a:gd name="connsiteY26" fmla="*/ 562998 h 562695"/>
              <a:gd name="connsiteX27" fmla="*/ 326530 w 588867"/>
              <a:gd name="connsiteY27" fmla="*/ 265057 h 562695"/>
              <a:gd name="connsiteX28" fmla="*/ 272773 w 588867"/>
              <a:gd name="connsiteY28" fmla="*/ 211326 h 562695"/>
              <a:gd name="connsiteX29" fmla="*/ 269259 w 588867"/>
              <a:gd name="connsiteY29" fmla="*/ 203134 h 562695"/>
              <a:gd name="connsiteX30" fmla="*/ 272773 w 588867"/>
              <a:gd name="connsiteY30" fmla="*/ 194942 h 562695"/>
              <a:gd name="connsiteX31" fmla="*/ 326504 w 588867"/>
              <a:gd name="connsiteY31" fmla="*/ 141212 h 562695"/>
              <a:gd name="connsiteX32" fmla="*/ 334696 w 588867"/>
              <a:gd name="connsiteY32" fmla="*/ 137698 h 562695"/>
              <a:gd name="connsiteX33" fmla="*/ 342888 w 588867"/>
              <a:gd name="connsiteY33" fmla="*/ 141212 h 562695"/>
              <a:gd name="connsiteX34" fmla="*/ 396619 w 588867"/>
              <a:gd name="connsiteY34" fmla="*/ 194942 h 562695"/>
              <a:gd name="connsiteX35" fmla="*/ 400133 w 588867"/>
              <a:gd name="connsiteY35" fmla="*/ 203134 h 562695"/>
              <a:gd name="connsiteX36" fmla="*/ 396619 w 588867"/>
              <a:gd name="connsiteY36" fmla="*/ 211326 h 562695"/>
              <a:gd name="connsiteX37" fmla="*/ 342888 w 588867"/>
              <a:gd name="connsiteY37" fmla="*/ 265057 h 562695"/>
              <a:gd name="connsiteX38" fmla="*/ 326530 w 588867"/>
              <a:gd name="connsiteY38" fmla="*/ 265057 h 56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867" h="562695">
                <a:moveTo>
                  <a:pt x="327499" y="91904"/>
                </a:moveTo>
                <a:lnTo>
                  <a:pt x="13436" y="91904"/>
                </a:lnTo>
                <a:cubicBezTo>
                  <a:pt x="5584" y="91904"/>
                  <a:pt x="350" y="86669"/>
                  <a:pt x="350" y="78818"/>
                </a:cubicBezTo>
                <a:lnTo>
                  <a:pt x="350" y="13388"/>
                </a:lnTo>
                <a:cubicBezTo>
                  <a:pt x="350" y="5536"/>
                  <a:pt x="5584" y="302"/>
                  <a:pt x="13436" y="302"/>
                </a:cubicBezTo>
                <a:lnTo>
                  <a:pt x="327499" y="302"/>
                </a:lnTo>
                <a:cubicBezTo>
                  <a:pt x="335350" y="302"/>
                  <a:pt x="340585" y="5536"/>
                  <a:pt x="340585" y="13388"/>
                </a:cubicBezTo>
                <a:lnTo>
                  <a:pt x="340585" y="78818"/>
                </a:lnTo>
                <a:cubicBezTo>
                  <a:pt x="340585" y="86669"/>
                  <a:pt x="335350" y="91904"/>
                  <a:pt x="327499" y="91904"/>
                </a:cubicBezTo>
                <a:close/>
                <a:moveTo>
                  <a:pt x="576132" y="405967"/>
                </a:moveTo>
                <a:lnTo>
                  <a:pt x="144295" y="405967"/>
                </a:lnTo>
                <a:cubicBezTo>
                  <a:pt x="136444" y="405967"/>
                  <a:pt x="131210" y="400732"/>
                  <a:pt x="131210" y="392881"/>
                </a:cubicBezTo>
                <a:lnTo>
                  <a:pt x="131210" y="327451"/>
                </a:lnTo>
                <a:cubicBezTo>
                  <a:pt x="131210" y="319599"/>
                  <a:pt x="136444" y="314365"/>
                  <a:pt x="144295" y="314365"/>
                </a:cubicBezTo>
                <a:lnTo>
                  <a:pt x="576132" y="314365"/>
                </a:lnTo>
                <a:cubicBezTo>
                  <a:pt x="583983" y="314365"/>
                  <a:pt x="589218" y="319599"/>
                  <a:pt x="589218" y="327451"/>
                </a:cubicBezTo>
                <a:lnTo>
                  <a:pt x="589218" y="392881"/>
                </a:lnTo>
                <a:cubicBezTo>
                  <a:pt x="589218" y="400732"/>
                  <a:pt x="583983" y="405967"/>
                  <a:pt x="576132" y="405967"/>
                </a:cubicBezTo>
                <a:close/>
                <a:moveTo>
                  <a:pt x="576132" y="562998"/>
                </a:moveTo>
                <a:lnTo>
                  <a:pt x="392929" y="562998"/>
                </a:lnTo>
                <a:cubicBezTo>
                  <a:pt x="385077" y="562998"/>
                  <a:pt x="379843" y="557764"/>
                  <a:pt x="379843" y="549912"/>
                </a:cubicBezTo>
                <a:lnTo>
                  <a:pt x="379843" y="484482"/>
                </a:lnTo>
                <a:cubicBezTo>
                  <a:pt x="379843" y="476631"/>
                  <a:pt x="385077" y="471396"/>
                  <a:pt x="392929" y="471396"/>
                </a:cubicBezTo>
                <a:lnTo>
                  <a:pt x="576132" y="471396"/>
                </a:lnTo>
                <a:cubicBezTo>
                  <a:pt x="583983" y="471396"/>
                  <a:pt x="589218" y="476631"/>
                  <a:pt x="589218" y="484482"/>
                </a:cubicBezTo>
                <a:lnTo>
                  <a:pt x="589218" y="549912"/>
                </a:lnTo>
                <a:cubicBezTo>
                  <a:pt x="589218" y="557764"/>
                  <a:pt x="583983" y="562998"/>
                  <a:pt x="576132" y="562998"/>
                </a:cubicBezTo>
                <a:close/>
                <a:moveTo>
                  <a:pt x="326530" y="265057"/>
                </a:moveTo>
                <a:lnTo>
                  <a:pt x="272773" y="211326"/>
                </a:lnTo>
                <a:cubicBezTo>
                  <a:pt x="270530" y="209192"/>
                  <a:pt x="269259" y="206231"/>
                  <a:pt x="269259" y="203134"/>
                </a:cubicBezTo>
                <a:cubicBezTo>
                  <a:pt x="269259" y="200037"/>
                  <a:pt x="270530" y="197076"/>
                  <a:pt x="272773" y="194942"/>
                </a:cubicBezTo>
                <a:lnTo>
                  <a:pt x="326504" y="141212"/>
                </a:lnTo>
                <a:cubicBezTo>
                  <a:pt x="328638" y="138968"/>
                  <a:pt x="331599" y="137698"/>
                  <a:pt x="334696" y="137698"/>
                </a:cubicBezTo>
                <a:cubicBezTo>
                  <a:pt x="337793" y="137698"/>
                  <a:pt x="340754" y="138968"/>
                  <a:pt x="342888" y="141212"/>
                </a:cubicBezTo>
                <a:lnTo>
                  <a:pt x="396619" y="194942"/>
                </a:lnTo>
                <a:cubicBezTo>
                  <a:pt x="398863" y="197076"/>
                  <a:pt x="400133" y="200037"/>
                  <a:pt x="400133" y="203134"/>
                </a:cubicBezTo>
                <a:cubicBezTo>
                  <a:pt x="400133" y="206231"/>
                  <a:pt x="398863" y="209192"/>
                  <a:pt x="396619" y="211326"/>
                </a:cubicBezTo>
                <a:lnTo>
                  <a:pt x="342888" y="265057"/>
                </a:lnTo>
                <a:cubicBezTo>
                  <a:pt x="340532" y="269742"/>
                  <a:pt x="331189" y="269742"/>
                  <a:pt x="326530" y="265057"/>
                </a:cubicBez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FDEF905-9585-1652-6DC8-330D796BC014}"/>
              </a:ext>
            </a:extLst>
          </p:cNvPr>
          <p:cNvSpPr/>
          <p:nvPr/>
        </p:nvSpPr>
        <p:spPr>
          <a:xfrm>
            <a:off x="1907594" y="5420564"/>
            <a:ext cx="552225" cy="588867"/>
          </a:xfrm>
          <a:custGeom>
            <a:avLst/>
            <a:gdLst>
              <a:gd name="connsiteX0" fmla="*/ 132516 w 552225"/>
              <a:gd name="connsiteY0" fmla="*/ 319659 h 588867"/>
              <a:gd name="connsiteX1" fmla="*/ 258141 w 552225"/>
              <a:gd name="connsiteY1" fmla="*/ 194034 h 588867"/>
              <a:gd name="connsiteX2" fmla="*/ 383767 w 552225"/>
              <a:gd name="connsiteY2" fmla="*/ 319659 h 588867"/>
              <a:gd name="connsiteX3" fmla="*/ 347126 w 552225"/>
              <a:gd name="connsiteY3" fmla="*/ 408644 h 588867"/>
              <a:gd name="connsiteX4" fmla="*/ 313102 w 552225"/>
              <a:gd name="connsiteY4" fmla="*/ 489777 h 588867"/>
              <a:gd name="connsiteX5" fmla="*/ 313102 w 552225"/>
              <a:gd name="connsiteY5" fmla="*/ 515948 h 588867"/>
              <a:gd name="connsiteX6" fmla="*/ 265993 w 552225"/>
              <a:gd name="connsiteY6" fmla="*/ 563058 h 588867"/>
              <a:gd name="connsiteX7" fmla="*/ 250290 w 552225"/>
              <a:gd name="connsiteY7" fmla="*/ 563058 h 588867"/>
              <a:gd name="connsiteX8" fmla="*/ 203181 w 552225"/>
              <a:gd name="connsiteY8" fmla="*/ 515948 h 588867"/>
              <a:gd name="connsiteX9" fmla="*/ 203181 w 552225"/>
              <a:gd name="connsiteY9" fmla="*/ 489777 h 588867"/>
              <a:gd name="connsiteX10" fmla="*/ 169157 w 552225"/>
              <a:gd name="connsiteY10" fmla="*/ 408644 h 588867"/>
              <a:gd name="connsiteX11" fmla="*/ 132516 w 552225"/>
              <a:gd name="connsiteY11" fmla="*/ 319659 h 588867"/>
              <a:gd name="connsiteX12" fmla="*/ 258141 w 552225"/>
              <a:gd name="connsiteY12" fmla="*/ 563058 h 588867"/>
              <a:gd name="connsiteX13" fmla="*/ 258141 w 552225"/>
              <a:gd name="connsiteY13" fmla="*/ 589230 h 588867"/>
              <a:gd name="connsiteX14" fmla="*/ 200993 w 552225"/>
              <a:gd name="connsiteY14" fmla="*/ 468839 h 588867"/>
              <a:gd name="connsiteX15" fmla="*/ 314982 w 552225"/>
              <a:gd name="connsiteY15" fmla="*/ 468839 h 588867"/>
              <a:gd name="connsiteX16" fmla="*/ 500232 w 552225"/>
              <a:gd name="connsiteY16" fmla="*/ 436124 h 588867"/>
              <a:gd name="connsiteX17" fmla="*/ 552575 w 552225"/>
              <a:gd name="connsiteY17" fmla="*/ 383780 h 588867"/>
              <a:gd name="connsiteX18" fmla="*/ 500232 w 552225"/>
              <a:gd name="connsiteY18" fmla="*/ 331437 h 588867"/>
              <a:gd name="connsiteX19" fmla="*/ 447888 w 552225"/>
              <a:gd name="connsiteY19" fmla="*/ 383780 h 588867"/>
              <a:gd name="connsiteX20" fmla="*/ 500232 w 552225"/>
              <a:gd name="connsiteY20" fmla="*/ 436124 h 588867"/>
              <a:gd name="connsiteX21" fmla="*/ 8202 w 552225"/>
              <a:gd name="connsiteY21" fmla="*/ 248995 h 588867"/>
              <a:gd name="connsiteX22" fmla="*/ 256833 w 552225"/>
              <a:gd name="connsiteY22" fmla="*/ 362 h 588867"/>
              <a:gd name="connsiteX23" fmla="*/ 505466 w 552225"/>
              <a:gd name="connsiteY23" fmla="*/ 248995 h 588867"/>
              <a:gd name="connsiteX24" fmla="*/ 419099 w 552225"/>
              <a:gd name="connsiteY24" fmla="*/ 141694 h 588867"/>
              <a:gd name="connsiteX25" fmla="*/ 492380 w 552225"/>
              <a:gd name="connsiteY25" fmla="*/ 68412 h 588867"/>
              <a:gd name="connsiteX26" fmla="*/ 8200 w 552225"/>
              <a:gd name="connsiteY26" fmla="*/ 391634 h 588867"/>
              <a:gd name="connsiteX27" fmla="*/ 16051 w 552225"/>
              <a:gd name="connsiteY27" fmla="*/ 383784 h 588867"/>
              <a:gd name="connsiteX28" fmla="*/ 8200 w 552225"/>
              <a:gd name="connsiteY28" fmla="*/ 375932 h 588867"/>
              <a:gd name="connsiteX29" fmla="*/ 8202 w 552225"/>
              <a:gd name="connsiteY29" fmla="*/ 391634 h 588867"/>
              <a:gd name="connsiteX30" fmla="*/ 350 w 552225"/>
              <a:gd name="connsiteY30" fmla="*/ 383784 h 588867"/>
              <a:gd name="connsiteX31" fmla="*/ 8202 w 552225"/>
              <a:gd name="connsiteY31" fmla="*/ 375932 h 5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2225" h="588867">
                <a:moveTo>
                  <a:pt x="132516" y="319659"/>
                </a:moveTo>
                <a:cubicBezTo>
                  <a:pt x="132516" y="251612"/>
                  <a:pt x="190095" y="194034"/>
                  <a:pt x="258141" y="194034"/>
                </a:cubicBezTo>
                <a:cubicBezTo>
                  <a:pt x="326188" y="194034"/>
                  <a:pt x="383767" y="251612"/>
                  <a:pt x="383767" y="319659"/>
                </a:cubicBezTo>
                <a:cubicBezTo>
                  <a:pt x="383767" y="353683"/>
                  <a:pt x="370681" y="385089"/>
                  <a:pt x="347126" y="408644"/>
                </a:cubicBezTo>
                <a:cubicBezTo>
                  <a:pt x="326188" y="429581"/>
                  <a:pt x="313102" y="458370"/>
                  <a:pt x="313102" y="489777"/>
                </a:cubicBezTo>
                <a:lnTo>
                  <a:pt x="313102" y="515948"/>
                </a:lnTo>
                <a:cubicBezTo>
                  <a:pt x="313102" y="542120"/>
                  <a:pt x="292165" y="563058"/>
                  <a:pt x="265993" y="563058"/>
                </a:cubicBezTo>
                <a:lnTo>
                  <a:pt x="250290" y="563058"/>
                </a:lnTo>
                <a:cubicBezTo>
                  <a:pt x="224118" y="563058"/>
                  <a:pt x="203181" y="542120"/>
                  <a:pt x="203181" y="515948"/>
                </a:cubicBezTo>
                <a:lnTo>
                  <a:pt x="203181" y="489777"/>
                </a:lnTo>
                <a:cubicBezTo>
                  <a:pt x="203181" y="458370"/>
                  <a:pt x="190095" y="429581"/>
                  <a:pt x="169157" y="408644"/>
                </a:cubicBezTo>
                <a:cubicBezTo>
                  <a:pt x="145602" y="385089"/>
                  <a:pt x="132516" y="353683"/>
                  <a:pt x="132516" y="319659"/>
                </a:cubicBezTo>
                <a:close/>
                <a:moveTo>
                  <a:pt x="258141" y="563058"/>
                </a:moveTo>
                <a:lnTo>
                  <a:pt x="258141" y="589230"/>
                </a:lnTo>
                <a:moveTo>
                  <a:pt x="200993" y="468839"/>
                </a:moveTo>
                <a:lnTo>
                  <a:pt x="314982" y="468839"/>
                </a:lnTo>
                <a:moveTo>
                  <a:pt x="500232" y="436124"/>
                </a:moveTo>
                <a:cubicBezTo>
                  <a:pt x="529138" y="436124"/>
                  <a:pt x="552575" y="412690"/>
                  <a:pt x="552575" y="383780"/>
                </a:cubicBezTo>
                <a:cubicBezTo>
                  <a:pt x="552575" y="354873"/>
                  <a:pt x="529138" y="331437"/>
                  <a:pt x="500232" y="331437"/>
                </a:cubicBezTo>
                <a:cubicBezTo>
                  <a:pt x="471322" y="331437"/>
                  <a:pt x="447888" y="354873"/>
                  <a:pt x="447888" y="383780"/>
                </a:cubicBezTo>
                <a:cubicBezTo>
                  <a:pt x="447888" y="412690"/>
                  <a:pt x="471322" y="436124"/>
                  <a:pt x="500232" y="436124"/>
                </a:cubicBezTo>
                <a:close/>
                <a:moveTo>
                  <a:pt x="8202" y="248995"/>
                </a:moveTo>
                <a:cubicBezTo>
                  <a:pt x="8202" y="112901"/>
                  <a:pt x="120741" y="362"/>
                  <a:pt x="256833" y="362"/>
                </a:cubicBezTo>
                <a:cubicBezTo>
                  <a:pt x="392927" y="362"/>
                  <a:pt x="505466" y="112901"/>
                  <a:pt x="505466" y="248995"/>
                </a:cubicBezTo>
                <a:moveTo>
                  <a:pt x="419099" y="141694"/>
                </a:moveTo>
                <a:lnTo>
                  <a:pt x="492380" y="68412"/>
                </a:lnTo>
                <a:moveTo>
                  <a:pt x="8200" y="391634"/>
                </a:moveTo>
                <a:cubicBezTo>
                  <a:pt x="12537" y="391634"/>
                  <a:pt x="16051" y="388120"/>
                  <a:pt x="16051" y="383784"/>
                </a:cubicBezTo>
                <a:cubicBezTo>
                  <a:pt x="16051" y="379446"/>
                  <a:pt x="12537" y="375932"/>
                  <a:pt x="8200" y="375932"/>
                </a:cubicBezTo>
                <a:moveTo>
                  <a:pt x="8202" y="391634"/>
                </a:moveTo>
                <a:cubicBezTo>
                  <a:pt x="3866" y="391634"/>
                  <a:pt x="350" y="388120"/>
                  <a:pt x="350" y="383784"/>
                </a:cubicBezTo>
                <a:cubicBezTo>
                  <a:pt x="350" y="379446"/>
                  <a:pt x="3866" y="375932"/>
                  <a:pt x="8202" y="375932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36D39D-59EF-0F77-EDA6-C8E6F47AE2CB}"/>
              </a:ext>
            </a:extLst>
          </p:cNvPr>
          <p:cNvSpPr/>
          <p:nvPr/>
        </p:nvSpPr>
        <p:spPr>
          <a:xfrm>
            <a:off x="6095999" y="1789791"/>
            <a:ext cx="4922838" cy="13425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1C84F4-4D99-F204-E47B-A1032763F96B}"/>
              </a:ext>
            </a:extLst>
          </p:cNvPr>
          <p:cNvSpPr txBox="1"/>
          <p:nvPr/>
        </p:nvSpPr>
        <p:spPr>
          <a:xfrm>
            <a:off x="2904332" y="1615558"/>
            <a:ext cx="837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正在推動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團隊工作</a:t>
            </a:r>
            <a:r>
              <a: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從「被動」走向「主動」、「智慧」與「自動化」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7187F2-17A2-F4A8-E7FA-BC83E3E48C26}"/>
              </a:ext>
            </a:extLst>
          </p:cNvPr>
          <p:cNvSpPr/>
          <p:nvPr/>
        </p:nvSpPr>
        <p:spPr>
          <a:xfrm>
            <a:off x="9200560" y="2962668"/>
            <a:ext cx="1870565" cy="15760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6E2CD1-6D8A-D08B-86B9-2CD03E692B5B}"/>
              </a:ext>
            </a:extLst>
          </p:cNvPr>
          <p:cNvSpPr/>
          <p:nvPr/>
        </p:nvSpPr>
        <p:spPr>
          <a:xfrm>
            <a:off x="2950589" y="3331584"/>
            <a:ext cx="2554665" cy="9741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300EC1-90B6-5800-99D4-08E0E5A2C50A}"/>
              </a:ext>
            </a:extLst>
          </p:cNvPr>
          <p:cNvSpPr txBox="1"/>
          <p:nvPr/>
        </p:nvSpPr>
        <p:spPr>
          <a:xfrm>
            <a:off x="2904331" y="2771025"/>
            <a:ext cx="8286749" cy="70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Copilot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DevOps MCP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等工具，團隊能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統整上下文、加速任務分解與規格驅動開發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，提高協作效率。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C6B2AE-4BC8-AF1C-EE20-279003D1C74A}"/>
              </a:ext>
            </a:extLst>
          </p:cNvPr>
          <p:cNvSpPr/>
          <p:nvPr/>
        </p:nvSpPr>
        <p:spPr>
          <a:xfrm>
            <a:off x="2997723" y="4491080"/>
            <a:ext cx="3421931" cy="1229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01CCD9-CD6F-BFC4-0B49-51BC8C1748F5}"/>
              </a:ext>
            </a:extLst>
          </p:cNvPr>
          <p:cNvSpPr txBox="1"/>
          <p:nvPr/>
        </p:nvSpPr>
        <p:spPr>
          <a:xfrm>
            <a:off x="2904331" y="4263507"/>
            <a:ext cx="8286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持續最佳化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與上下文整合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，是團隊獲取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助力效能的關鍵。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E4F8A1-CBFB-5611-CF1F-539E60603FB7}"/>
              </a:ext>
            </a:extLst>
          </p:cNvPr>
          <p:cNvSpPr/>
          <p:nvPr/>
        </p:nvSpPr>
        <p:spPr>
          <a:xfrm>
            <a:off x="6919273" y="5754801"/>
            <a:ext cx="4218495" cy="9344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4141849-6730-0659-2798-579A332408E3}"/>
              </a:ext>
            </a:extLst>
          </p:cNvPr>
          <p:cNvSpPr txBox="1"/>
          <p:nvPr/>
        </p:nvSpPr>
        <p:spPr>
          <a:xfrm>
            <a:off x="2904331" y="5530331"/>
            <a:ext cx="8379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開放探索新工具與客製流程，能讓團隊</a:t>
            </a:r>
            <a:r>
              <a: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快速適應未來 </a:t>
            </a:r>
            <a:r>
              <a:rPr lang="en-US" alt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驅動的開發與協作新時代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9B36C43-F190-B826-6DC0-DBD6AA9B5597}"/>
              </a:ext>
            </a:extLst>
          </p:cNvPr>
          <p:cNvCxnSpPr>
            <a:cxnSpLocks/>
          </p:cNvCxnSpPr>
          <p:nvPr/>
        </p:nvCxnSpPr>
        <p:spPr>
          <a:xfrm>
            <a:off x="733693" y="1793725"/>
            <a:ext cx="987159" cy="0"/>
          </a:xfrm>
          <a:prstGeom prst="line">
            <a:avLst/>
          </a:prstGeom>
          <a:ln w="9525">
            <a:solidFill>
              <a:srgbClr val="030E4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7DCA9A8-E53F-3A02-9F15-855632416205}"/>
              </a:ext>
            </a:extLst>
          </p:cNvPr>
          <p:cNvCxnSpPr>
            <a:cxnSpLocks/>
          </p:cNvCxnSpPr>
          <p:nvPr/>
        </p:nvCxnSpPr>
        <p:spPr>
          <a:xfrm>
            <a:off x="733693" y="3124198"/>
            <a:ext cx="987159" cy="0"/>
          </a:xfrm>
          <a:prstGeom prst="line">
            <a:avLst/>
          </a:prstGeom>
          <a:ln w="9525">
            <a:solidFill>
              <a:srgbClr val="030E4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8283ACD-EBBE-3CA8-EF4C-42C6D1D7CDE8}"/>
              </a:ext>
            </a:extLst>
          </p:cNvPr>
          <p:cNvCxnSpPr>
            <a:cxnSpLocks/>
          </p:cNvCxnSpPr>
          <p:nvPr/>
        </p:nvCxnSpPr>
        <p:spPr>
          <a:xfrm>
            <a:off x="733693" y="5714997"/>
            <a:ext cx="987159" cy="0"/>
          </a:xfrm>
          <a:prstGeom prst="line">
            <a:avLst/>
          </a:prstGeom>
          <a:ln w="9525">
            <a:solidFill>
              <a:srgbClr val="030E4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41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72A274F-E7FB-50A7-9EC2-309EE714106F}"/>
              </a:ext>
            </a:extLst>
          </p:cNvPr>
          <p:cNvSpPr/>
          <p:nvPr/>
        </p:nvSpPr>
        <p:spPr>
          <a:xfrm>
            <a:off x="605608" y="1051560"/>
            <a:ext cx="10980783" cy="5308092"/>
          </a:xfrm>
          <a:prstGeom prst="roundRect">
            <a:avLst>
              <a:gd name="adj" fmla="val 6492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7AD2B30-366F-5CD3-7DEB-58857F02832E}"/>
              </a:ext>
            </a:extLst>
          </p:cNvPr>
          <p:cNvGrpSpPr/>
          <p:nvPr/>
        </p:nvGrpSpPr>
        <p:grpSpPr>
          <a:xfrm>
            <a:off x="794887" y="3733868"/>
            <a:ext cx="1851620" cy="2214626"/>
            <a:chOff x="718757" y="3733868"/>
            <a:chExt cx="1851620" cy="2214626"/>
          </a:xfrm>
        </p:grpSpPr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EFD10F07-F909-1B49-90C5-0DC6DB056BE9}"/>
                </a:ext>
              </a:extLst>
            </p:cNvPr>
            <p:cNvSpPr/>
            <p:nvPr/>
          </p:nvSpPr>
          <p:spPr>
            <a:xfrm>
              <a:off x="718757" y="3733868"/>
              <a:ext cx="1851620" cy="2214626"/>
            </a:xfrm>
            <a:prstGeom prst="roundRect">
              <a:avLst>
                <a:gd name="adj" fmla="val 2441"/>
              </a:avLst>
            </a:prstGeom>
            <a:solidFill>
              <a:sysClr val="window" lastClr="FFFFFF"/>
            </a:solidFill>
            <a:ln w="25400" cap="flat" cmpd="sng" algn="ctr">
              <a:gradFill>
                <a:gsLst>
                  <a:gs pos="0">
                    <a:srgbClr val="8770FB"/>
                  </a:gs>
                  <a:gs pos="100000">
                    <a:srgbClr val="64DEE7"/>
                  </a:gs>
                  <a:gs pos="50000">
                    <a:srgbClr val="7C97F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01600" dist="101600" dir="5400000" algn="ctr" rotWithShape="0">
                <a:srgbClr val="000000">
                  <a:alpha val="10000"/>
                </a:srgbClr>
              </a:outerShdw>
            </a:effectLst>
          </p:spPr>
          <p:txBody>
            <a:bodyPr tIns="342811" rtlCol="0" anchor="t"/>
            <a:lstStyle/>
            <a:p>
              <a:pPr marL="0" marR="0" lvl="0" indent="0" algn="ctr" defTabSz="68559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AE4E37C1-6EC9-A0BD-99EE-1FED748D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5094" y="3948411"/>
              <a:ext cx="1538946" cy="1538946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07E9AC9D-DEF0-C4E7-2C6E-64733F907A10}"/>
                </a:ext>
              </a:extLst>
            </p:cNvPr>
            <p:cNvSpPr txBox="1"/>
            <p:nvPr/>
          </p:nvSpPr>
          <p:spPr>
            <a:xfrm>
              <a:off x="743266" y="5524443"/>
              <a:ext cx="1802602" cy="3416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0000">
                        <a:srgbClr val="8770FB"/>
                      </a:gs>
                      <a:gs pos="79000">
                        <a:srgbClr val="76AFF2"/>
                      </a:gs>
                      <a:gs pos="100000">
                        <a:srgbClr val="63E2E6"/>
                      </a:gs>
                    </a:gsLst>
                    <a:lin ang="0" scaled="1"/>
                    <a:tileRect/>
                  </a:gradFill>
                  <a:effectLst>
                    <a:outerShdw blurRad="127000" algn="tl">
                      <a:srgbClr val="E8C180">
                        <a:alpha val="17000"/>
                      </a:srgbClr>
                    </a:outerShdw>
                  </a:effectLst>
                  <a:uLnTx/>
                  <a:uFillTx/>
                  <a:latin typeface="Microsoft YaHei"/>
                  <a:ea typeface="Microsoft YaHei"/>
                  <a:cs typeface="Aptos Serif"/>
                </a:rPr>
                <a:t>Website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4A60CCD-DBA5-BB7C-3E77-4CE9ED2786EF}"/>
              </a:ext>
            </a:extLst>
          </p:cNvPr>
          <p:cNvGrpSpPr/>
          <p:nvPr/>
        </p:nvGrpSpPr>
        <p:grpSpPr>
          <a:xfrm>
            <a:off x="2982538" y="3733868"/>
            <a:ext cx="1851621" cy="2214626"/>
            <a:chOff x="2946889" y="3733868"/>
            <a:chExt cx="1851621" cy="2214626"/>
          </a:xfrm>
        </p:grpSpPr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0D56F053-A180-B2C4-CDE2-90111AF1A51D}"/>
                </a:ext>
              </a:extLst>
            </p:cNvPr>
            <p:cNvSpPr/>
            <p:nvPr/>
          </p:nvSpPr>
          <p:spPr>
            <a:xfrm>
              <a:off x="2946889" y="3733868"/>
              <a:ext cx="1851621" cy="2214626"/>
            </a:xfrm>
            <a:prstGeom prst="roundRect">
              <a:avLst>
                <a:gd name="adj" fmla="val 2441"/>
              </a:avLst>
            </a:prstGeom>
            <a:solidFill>
              <a:sysClr val="window" lastClr="FFFFFF"/>
            </a:solidFill>
            <a:ln w="25400" cap="flat" cmpd="sng" algn="ctr">
              <a:gradFill>
                <a:gsLst>
                  <a:gs pos="0">
                    <a:srgbClr val="8770FB"/>
                  </a:gs>
                  <a:gs pos="100000">
                    <a:srgbClr val="64DEE7"/>
                  </a:gs>
                  <a:gs pos="50000">
                    <a:srgbClr val="7C97F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01600" dist="101600" dir="5400000" algn="ctr" rotWithShape="0">
                <a:srgbClr val="000000">
                  <a:alpha val="10000"/>
                </a:srgbClr>
              </a:outerShdw>
            </a:effectLst>
          </p:spPr>
          <p:txBody>
            <a:bodyPr tIns="342811" rtlCol="0" anchor="t"/>
            <a:lstStyle/>
            <a:p>
              <a:pPr marL="0" marR="0" lvl="0" indent="0" algn="ctr" defTabSz="68559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endParaRPr>
            </a:p>
          </p:txBody>
        </p:sp>
        <p:pic>
          <p:nvPicPr>
            <p:cNvPr id="35" name="圖片 34" descr="一張含有 樣式, 圖形, 圓形, 像素 的圖片&#10;&#10;自動產生的描述">
              <a:extLst>
                <a:ext uri="{FF2B5EF4-FFF2-40B4-BE49-F238E27FC236}">
                  <a16:creationId xmlns:a16="http://schemas.microsoft.com/office/drawing/2014/main" id="{A11DAA26-0B2C-D699-3E9F-FD699CAFF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226" y="3948411"/>
              <a:ext cx="1538947" cy="1543017"/>
            </a:xfrm>
            <a:prstGeom prst="rect">
              <a:avLst/>
            </a:prstGeom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CC7795E-FEB6-BB58-63C0-C06BCB5E3A54}"/>
                </a:ext>
              </a:extLst>
            </p:cNvPr>
            <p:cNvSpPr txBox="1"/>
            <p:nvPr/>
          </p:nvSpPr>
          <p:spPr>
            <a:xfrm>
              <a:off x="2971398" y="5548238"/>
              <a:ext cx="1802603" cy="3416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0000">
                        <a:srgbClr val="8770FB"/>
                      </a:gs>
                      <a:gs pos="79000">
                        <a:srgbClr val="76AFF2"/>
                      </a:gs>
                      <a:gs pos="100000">
                        <a:srgbClr val="63E2E6"/>
                      </a:gs>
                    </a:gsLst>
                    <a:lin ang="0" scaled="1"/>
                    <a:tileRect/>
                  </a:gradFill>
                  <a:effectLst>
                    <a:outerShdw blurRad="127000" algn="tl">
                      <a:srgbClr val="E8C180">
                        <a:alpha val="17000"/>
                      </a:srgbClr>
                    </a:outerShdw>
                  </a:effectLst>
                  <a:uLnTx/>
                  <a:uFillTx/>
                  <a:latin typeface="Microsoft YaHei"/>
                  <a:ea typeface="Microsoft YaHei"/>
                  <a:cs typeface="Aptos Serif"/>
                </a:rPr>
                <a:t>Facebook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F1D6E03-16E7-5A8C-3CFA-5F8109825330}"/>
              </a:ext>
            </a:extLst>
          </p:cNvPr>
          <p:cNvGrpSpPr/>
          <p:nvPr/>
        </p:nvGrpSpPr>
        <p:grpSpPr>
          <a:xfrm>
            <a:off x="5170190" y="3733868"/>
            <a:ext cx="1851621" cy="2214626"/>
            <a:chOff x="5175022" y="3733868"/>
            <a:chExt cx="1851621" cy="2214626"/>
          </a:xfrm>
        </p:grpSpPr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02D79EFC-A828-31B1-E00E-2488AB288CF5}"/>
                </a:ext>
              </a:extLst>
            </p:cNvPr>
            <p:cNvSpPr/>
            <p:nvPr/>
          </p:nvSpPr>
          <p:spPr>
            <a:xfrm>
              <a:off x="5175022" y="3733868"/>
              <a:ext cx="1851621" cy="2214626"/>
            </a:xfrm>
            <a:prstGeom prst="roundRect">
              <a:avLst>
                <a:gd name="adj" fmla="val 2441"/>
              </a:avLst>
            </a:prstGeom>
            <a:solidFill>
              <a:sysClr val="window" lastClr="FFFFFF"/>
            </a:solidFill>
            <a:ln w="25400" cap="flat" cmpd="sng" algn="ctr">
              <a:gradFill>
                <a:gsLst>
                  <a:gs pos="0">
                    <a:srgbClr val="8770FB"/>
                  </a:gs>
                  <a:gs pos="100000">
                    <a:srgbClr val="64DEE7"/>
                  </a:gs>
                  <a:gs pos="50000">
                    <a:srgbClr val="7C97F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01600" dist="101600" dir="5400000" algn="ctr" rotWithShape="0">
                <a:srgbClr val="000000">
                  <a:alpha val="10000"/>
                </a:srgbClr>
              </a:outerShdw>
            </a:effectLst>
          </p:spPr>
          <p:txBody>
            <a:bodyPr tIns="342811" rtlCol="0" anchor="t"/>
            <a:lstStyle/>
            <a:p>
              <a:pPr marL="0" marR="0" lvl="0" indent="0" algn="ctr" defTabSz="68559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endParaRPr>
            </a:p>
          </p:txBody>
        </p:sp>
        <p:pic>
          <p:nvPicPr>
            <p:cNvPr id="39" name="圖片 38" descr="一張含有 樣式, 圖形, 像素, 針線 的圖片&#10;&#10;自動產生的描述">
              <a:extLst>
                <a:ext uri="{FF2B5EF4-FFF2-40B4-BE49-F238E27FC236}">
                  <a16:creationId xmlns:a16="http://schemas.microsoft.com/office/drawing/2014/main" id="{120E8364-FA06-0F2A-707D-254D5FB91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381" y="3948411"/>
              <a:ext cx="1538902" cy="1543017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DBF2CDD-B35A-ECF7-3A6D-F88940B3064D}"/>
                </a:ext>
              </a:extLst>
            </p:cNvPr>
            <p:cNvSpPr txBox="1"/>
            <p:nvPr/>
          </p:nvSpPr>
          <p:spPr>
            <a:xfrm>
              <a:off x="5199531" y="5548238"/>
              <a:ext cx="1802603" cy="3416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0000">
                        <a:srgbClr val="8770FB"/>
                      </a:gs>
                      <a:gs pos="79000">
                        <a:srgbClr val="76AFF2"/>
                      </a:gs>
                      <a:gs pos="100000">
                        <a:srgbClr val="63E2E6"/>
                      </a:gs>
                    </a:gsLst>
                    <a:lin ang="0" scaled="1"/>
                    <a:tileRect/>
                  </a:gradFill>
                  <a:effectLst>
                    <a:outerShdw blurRad="127000" algn="tl">
                      <a:srgbClr val="E8C180">
                        <a:alpha val="17000"/>
                      </a:srgbClr>
                    </a:outerShdw>
                  </a:effectLst>
                  <a:uLnTx/>
                  <a:uFillTx/>
                  <a:latin typeface="Microsoft YaHei"/>
                  <a:ea typeface="Microsoft YaHei"/>
                  <a:cs typeface="Aptos Serif"/>
                </a:rPr>
                <a:t>YouTube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82F8998-30A6-D0DA-CB00-DEB105EF9CB8}"/>
              </a:ext>
            </a:extLst>
          </p:cNvPr>
          <p:cNvGrpSpPr/>
          <p:nvPr/>
        </p:nvGrpSpPr>
        <p:grpSpPr>
          <a:xfrm>
            <a:off x="9545492" y="3733868"/>
            <a:ext cx="1851621" cy="2214626"/>
            <a:chOff x="9631287" y="3733868"/>
            <a:chExt cx="1851621" cy="2214626"/>
          </a:xfrm>
        </p:grpSpPr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A931C553-A080-A8D8-C374-7E33A169A7F9}"/>
                </a:ext>
              </a:extLst>
            </p:cNvPr>
            <p:cNvSpPr/>
            <p:nvPr/>
          </p:nvSpPr>
          <p:spPr>
            <a:xfrm>
              <a:off x="9631287" y="3733868"/>
              <a:ext cx="1851621" cy="2214626"/>
            </a:xfrm>
            <a:prstGeom prst="roundRect">
              <a:avLst>
                <a:gd name="adj" fmla="val 2441"/>
              </a:avLst>
            </a:prstGeom>
            <a:solidFill>
              <a:sysClr val="window" lastClr="FFFFFF"/>
            </a:solidFill>
            <a:ln w="25400" cap="flat" cmpd="sng" algn="ctr">
              <a:gradFill>
                <a:gsLst>
                  <a:gs pos="0">
                    <a:srgbClr val="8770FB"/>
                  </a:gs>
                  <a:gs pos="100000">
                    <a:srgbClr val="64DEE7"/>
                  </a:gs>
                  <a:gs pos="50000">
                    <a:srgbClr val="7C97F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01600" dist="101600" dir="5400000" algn="ctr" rotWithShape="0">
                <a:srgbClr val="000000">
                  <a:alpha val="10000"/>
                </a:srgbClr>
              </a:outerShdw>
            </a:effectLst>
          </p:spPr>
          <p:txBody>
            <a:bodyPr tIns="342811" rtlCol="0" anchor="t"/>
            <a:lstStyle/>
            <a:p>
              <a:pPr marL="0" marR="0" lvl="0" indent="0" algn="ctr" defTabSz="68559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endParaRPr>
            </a:p>
          </p:txBody>
        </p:sp>
        <p:pic>
          <p:nvPicPr>
            <p:cNvPr id="43" name="圖片 42" descr="一張含有 樣式, 圖形, 藝術, 圓形 的圖片&#10;&#10;自動產生的描述">
              <a:extLst>
                <a:ext uri="{FF2B5EF4-FFF2-40B4-BE49-F238E27FC236}">
                  <a16:creationId xmlns:a16="http://schemas.microsoft.com/office/drawing/2014/main" id="{0482B93F-6F83-D77C-2C95-E64E4BDB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9253" y="3948411"/>
              <a:ext cx="1535688" cy="1543018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51B5945-1092-2C30-DC6B-19E69F2C2F0C}"/>
                </a:ext>
              </a:extLst>
            </p:cNvPr>
            <p:cNvSpPr txBox="1"/>
            <p:nvPr/>
          </p:nvSpPr>
          <p:spPr>
            <a:xfrm>
              <a:off x="9655796" y="5548238"/>
              <a:ext cx="1802603" cy="3416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0000">
                        <a:srgbClr val="8770FB"/>
                      </a:gs>
                      <a:gs pos="79000">
                        <a:srgbClr val="76AFF2"/>
                      </a:gs>
                      <a:gs pos="100000">
                        <a:srgbClr val="63E2E6"/>
                      </a:gs>
                    </a:gsLst>
                    <a:lin ang="0" scaled="1"/>
                    <a:tileRect/>
                  </a:gradFill>
                  <a:effectLst>
                    <a:outerShdw blurRad="127000" algn="tl">
                      <a:srgbClr val="E8C180">
                        <a:alpha val="17000"/>
                      </a:srgbClr>
                    </a:outerShdw>
                  </a:effectLst>
                  <a:uLnTx/>
                  <a:uFillTx/>
                  <a:latin typeface="Microsoft YaHei"/>
                  <a:ea typeface="Microsoft YaHei"/>
                  <a:cs typeface="Aptos Serif"/>
                </a:rPr>
                <a:t>Instagram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C191440-4D98-2A8E-3579-A0482E52D8A1}"/>
              </a:ext>
            </a:extLst>
          </p:cNvPr>
          <p:cNvGrpSpPr/>
          <p:nvPr/>
        </p:nvGrpSpPr>
        <p:grpSpPr>
          <a:xfrm>
            <a:off x="7357841" y="3733868"/>
            <a:ext cx="1851621" cy="2214626"/>
            <a:chOff x="7403155" y="3733868"/>
            <a:chExt cx="1851621" cy="2214626"/>
          </a:xfrm>
        </p:grpSpPr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356E1F5C-1073-2ACA-6679-B93A20636AAE}"/>
                </a:ext>
              </a:extLst>
            </p:cNvPr>
            <p:cNvSpPr/>
            <p:nvPr/>
          </p:nvSpPr>
          <p:spPr>
            <a:xfrm>
              <a:off x="7403155" y="3733868"/>
              <a:ext cx="1851621" cy="2214626"/>
            </a:xfrm>
            <a:prstGeom prst="roundRect">
              <a:avLst>
                <a:gd name="adj" fmla="val 2441"/>
              </a:avLst>
            </a:prstGeom>
            <a:solidFill>
              <a:sysClr val="window" lastClr="FFFFFF"/>
            </a:solidFill>
            <a:ln w="25400" cap="flat" cmpd="sng" algn="ctr">
              <a:gradFill>
                <a:gsLst>
                  <a:gs pos="0">
                    <a:srgbClr val="8770FB"/>
                  </a:gs>
                  <a:gs pos="100000">
                    <a:srgbClr val="64DEE7"/>
                  </a:gs>
                  <a:gs pos="50000">
                    <a:srgbClr val="7C97F5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01600" dist="101600" dir="5400000" algn="ctr" rotWithShape="0">
                <a:srgbClr val="000000">
                  <a:alpha val="10000"/>
                </a:srgbClr>
              </a:outerShdw>
            </a:effectLst>
          </p:spPr>
          <p:txBody>
            <a:bodyPr tIns="342811" rtlCol="0" anchor="t"/>
            <a:lstStyle/>
            <a:p>
              <a:pPr marL="0" marR="0" lvl="0" indent="0" algn="ctr" defTabSz="68559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endParaRPr>
            </a:p>
          </p:txBody>
        </p:sp>
        <p:pic>
          <p:nvPicPr>
            <p:cNvPr id="47" name="圖片 46" descr="一張含有 樣式, 文字, 圖形, 平面設計 的圖片&#10;&#10;自動產生的描述">
              <a:extLst>
                <a:ext uri="{FF2B5EF4-FFF2-40B4-BE49-F238E27FC236}">
                  <a16:creationId xmlns:a16="http://schemas.microsoft.com/office/drawing/2014/main" id="{4E23F383-F0C4-454B-EE68-F0EB0DC1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584" y="3948411"/>
              <a:ext cx="1546762" cy="1543017"/>
            </a:xfrm>
            <a:prstGeom prst="rect">
              <a:avLst/>
            </a:prstGeom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C35FE4D8-B079-A538-9B27-2B9BBE637023}"/>
                </a:ext>
              </a:extLst>
            </p:cNvPr>
            <p:cNvSpPr txBox="1"/>
            <p:nvPr/>
          </p:nvSpPr>
          <p:spPr>
            <a:xfrm>
              <a:off x="7427664" y="5548238"/>
              <a:ext cx="1802603" cy="3416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0000">
                        <a:srgbClr val="8770FB"/>
                      </a:gs>
                      <a:gs pos="79000">
                        <a:srgbClr val="76AFF2"/>
                      </a:gs>
                      <a:gs pos="100000">
                        <a:srgbClr val="63E2E6"/>
                      </a:gs>
                    </a:gsLst>
                    <a:lin ang="0" scaled="1"/>
                    <a:tileRect/>
                  </a:gradFill>
                  <a:effectLst>
                    <a:outerShdw blurRad="127000" algn="tl">
                      <a:srgbClr val="E8C180">
                        <a:alpha val="17000"/>
                      </a:srgbClr>
                    </a:outerShdw>
                  </a:effectLst>
                  <a:uLnTx/>
                  <a:uFillTx/>
                  <a:latin typeface="Microsoft YaHei"/>
                  <a:ea typeface="Microsoft YaHei"/>
                  <a:cs typeface="Aptos Serif"/>
                </a:rPr>
                <a:t>LINE</a:t>
              </a: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56752D6-45C6-24D1-CF9E-181C3DEFFB40}"/>
              </a:ext>
            </a:extLst>
          </p:cNvPr>
          <p:cNvSpPr txBox="1"/>
          <p:nvPr/>
        </p:nvSpPr>
        <p:spPr>
          <a:xfrm>
            <a:off x="690631" y="1266885"/>
            <a:ext cx="10810736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精誠軟體服務致力於提供客戶全面性資訊科技應用解決方案，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pto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配合客戶運營發展，規劃多元且彈性的部署策略協助企業全力邁向數位轉型之路，推動營運前行。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以科技的力量安定人心，以數位韌性推動產業一起向前行。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ptos Serif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pto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精誠軟體服務 台北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新竹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台中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高雄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客服信箱：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ptos Serif"/>
              </a:rPr>
              <a:t>digitalmk@systexsoftware.com.tw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pto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4047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4A69-05C3-D665-41F4-3C973BA0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302;p20">
            <a:extLst>
              <a:ext uri="{FF2B5EF4-FFF2-40B4-BE49-F238E27FC236}">
                <a16:creationId xmlns:a16="http://schemas.microsoft.com/office/drawing/2014/main" id="{64E55E9B-AD5D-8328-8FC1-C278899A58D3}"/>
              </a:ext>
            </a:extLst>
          </p:cNvPr>
          <p:cNvSpPr/>
          <p:nvPr/>
        </p:nvSpPr>
        <p:spPr>
          <a:xfrm rot="16200000">
            <a:off x="1187369" y="2853292"/>
            <a:ext cx="377400" cy="193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10;p20">
            <a:extLst>
              <a:ext uri="{FF2B5EF4-FFF2-40B4-BE49-F238E27FC236}">
                <a16:creationId xmlns:a16="http://schemas.microsoft.com/office/drawing/2014/main" id="{FFD332F9-45FC-7AD9-3A0F-18DFEE29D13F}"/>
              </a:ext>
            </a:extLst>
          </p:cNvPr>
          <p:cNvSpPr/>
          <p:nvPr/>
        </p:nvSpPr>
        <p:spPr>
          <a:xfrm rot="16200000">
            <a:off x="5049239" y="2853293"/>
            <a:ext cx="377400" cy="19308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56D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18;p20">
            <a:extLst>
              <a:ext uri="{FF2B5EF4-FFF2-40B4-BE49-F238E27FC236}">
                <a16:creationId xmlns:a16="http://schemas.microsoft.com/office/drawing/2014/main" id="{DB7337AF-FB04-9E90-3156-0C01AAC2E0C3}"/>
              </a:ext>
            </a:extLst>
          </p:cNvPr>
          <p:cNvSpPr/>
          <p:nvPr/>
        </p:nvSpPr>
        <p:spPr>
          <a:xfrm rot="16200000">
            <a:off x="10817841" y="2853292"/>
            <a:ext cx="377400" cy="19308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6E40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25;p20">
            <a:extLst>
              <a:ext uri="{FF2B5EF4-FFF2-40B4-BE49-F238E27FC236}">
                <a16:creationId xmlns:a16="http://schemas.microsoft.com/office/drawing/2014/main" id="{ED2ADF1A-34C9-39B0-54E5-B7E71E6E2F85}"/>
              </a:ext>
            </a:extLst>
          </p:cNvPr>
          <p:cNvSpPr/>
          <p:nvPr/>
        </p:nvSpPr>
        <p:spPr>
          <a:xfrm rot="16200000">
            <a:off x="3118304" y="2853292"/>
            <a:ext cx="377400" cy="19308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88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310;p20">
            <a:extLst>
              <a:ext uri="{FF2B5EF4-FFF2-40B4-BE49-F238E27FC236}">
                <a16:creationId xmlns:a16="http://schemas.microsoft.com/office/drawing/2014/main" id="{720F225E-F977-0D96-3061-269108BF3B42}"/>
              </a:ext>
            </a:extLst>
          </p:cNvPr>
          <p:cNvSpPr/>
          <p:nvPr/>
        </p:nvSpPr>
        <p:spPr>
          <a:xfrm rot="16200000">
            <a:off x="6979945" y="2853293"/>
            <a:ext cx="377400" cy="19308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E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310;p20">
            <a:extLst>
              <a:ext uri="{FF2B5EF4-FFF2-40B4-BE49-F238E27FC236}">
                <a16:creationId xmlns:a16="http://schemas.microsoft.com/office/drawing/2014/main" id="{C7E1893F-FB10-BBE3-7CC5-9D7BCE4C5AA1}"/>
              </a:ext>
            </a:extLst>
          </p:cNvPr>
          <p:cNvSpPr/>
          <p:nvPr/>
        </p:nvSpPr>
        <p:spPr>
          <a:xfrm rot="16200000">
            <a:off x="8899888" y="2853292"/>
            <a:ext cx="377400" cy="19308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158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04;p20">
            <a:extLst>
              <a:ext uri="{FF2B5EF4-FFF2-40B4-BE49-F238E27FC236}">
                <a16:creationId xmlns:a16="http://schemas.microsoft.com/office/drawing/2014/main" id="{FFD5AA1D-7920-1577-D019-2A8E49339AD6}"/>
              </a:ext>
            </a:extLst>
          </p:cNvPr>
          <p:cNvSpPr txBox="1"/>
          <p:nvPr/>
        </p:nvSpPr>
        <p:spPr>
          <a:xfrm>
            <a:off x="572737" y="3629992"/>
            <a:ext cx="1606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指定角色</a:t>
            </a:r>
          </a:p>
        </p:txBody>
      </p:sp>
      <p:sp>
        <p:nvSpPr>
          <p:cNvPr id="128" name="Google Shape;312;p20">
            <a:extLst>
              <a:ext uri="{FF2B5EF4-FFF2-40B4-BE49-F238E27FC236}">
                <a16:creationId xmlns:a16="http://schemas.microsoft.com/office/drawing/2014/main" id="{C19F50FB-ED43-0A41-98D9-AF21A7DF4586}"/>
              </a:ext>
            </a:extLst>
          </p:cNvPr>
          <p:cNvSpPr txBox="1"/>
          <p:nvPr/>
        </p:nvSpPr>
        <p:spPr>
          <a:xfrm>
            <a:off x="4434606" y="3629992"/>
            <a:ext cx="1606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提供上下文</a:t>
            </a:r>
          </a:p>
        </p:txBody>
      </p:sp>
      <p:sp>
        <p:nvSpPr>
          <p:cNvPr id="133" name="Google Shape;320;p20">
            <a:extLst>
              <a:ext uri="{FF2B5EF4-FFF2-40B4-BE49-F238E27FC236}">
                <a16:creationId xmlns:a16="http://schemas.microsoft.com/office/drawing/2014/main" id="{33082E08-DEE2-8F83-0284-295344E1B1DF}"/>
              </a:ext>
            </a:extLst>
          </p:cNvPr>
          <p:cNvSpPr txBox="1"/>
          <p:nvPr/>
        </p:nvSpPr>
        <p:spPr>
          <a:xfrm>
            <a:off x="10012113" y="3629992"/>
            <a:ext cx="1988859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設定結束條件</a:t>
            </a:r>
          </a:p>
        </p:txBody>
      </p:sp>
      <p:sp>
        <p:nvSpPr>
          <p:cNvPr id="137" name="Google Shape;327;p20">
            <a:extLst>
              <a:ext uri="{FF2B5EF4-FFF2-40B4-BE49-F238E27FC236}">
                <a16:creationId xmlns:a16="http://schemas.microsoft.com/office/drawing/2014/main" id="{5DA5057D-6E03-CB5F-E6AA-A1859E0AC251}"/>
              </a:ext>
            </a:extLst>
          </p:cNvPr>
          <p:cNvSpPr txBox="1"/>
          <p:nvPr/>
        </p:nvSpPr>
        <p:spPr>
          <a:xfrm>
            <a:off x="2503671" y="3629992"/>
            <a:ext cx="1606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定義任務</a:t>
            </a:r>
          </a:p>
        </p:txBody>
      </p:sp>
      <p:sp>
        <p:nvSpPr>
          <p:cNvPr id="175" name="Google Shape;312;p20">
            <a:extLst>
              <a:ext uri="{FF2B5EF4-FFF2-40B4-BE49-F238E27FC236}">
                <a16:creationId xmlns:a16="http://schemas.microsoft.com/office/drawing/2014/main" id="{015DB6AC-B00E-28B2-05C6-ADA0E5FCE521}"/>
              </a:ext>
            </a:extLst>
          </p:cNvPr>
          <p:cNvSpPr txBox="1"/>
          <p:nvPr/>
        </p:nvSpPr>
        <p:spPr>
          <a:xfrm>
            <a:off x="6514095" y="3629992"/>
            <a:ext cx="1327766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要求推理</a:t>
            </a:r>
          </a:p>
        </p:txBody>
      </p:sp>
      <p:sp>
        <p:nvSpPr>
          <p:cNvPr id="181" name="Google Shape;312;p20">
            <a:extLst>
              <a:ext uri="{FF2B5EF4-FFF2-40B4-BE49-F238E27FC236}">
                <a16:creationId xmlns:a16="http://schemas.microsoft.com/office/drawing/2014/main" id="{7FFFF0D9-D7CF-886E-652E-927A3D5BED74}"/>
              </a:ext>
            </a:extLst>
          </p:cNvPr>
          <p:cNvSpPr txBox="1"/>
          <p:nvPr/>
        </p:nvSpPr>
        <p:spPr>
          <a:xfrm>
            <a:off x="8094227" y="3629992"/>
            <a:ext cx="1988859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規定輸出格式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F2F4AD-D7B8-3360-D0E4-2D33E85C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Prompt Structure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39412-A23C-6AA4-CF6C-EBA6C85E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9F8319-B699-4568-CE49-3A393112C03A}"/>
              </a:ext>
            </a:extLst>
          </p:cNvPr>
          <p:cNvSpPr txBox="1"/>
          <p:nvPr/>
        </p:nvSpPr>
        <p:spPr>
          <a:xfrm>
            <a:off x="2554565" y="42976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明確說明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應執行的任務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25C8FF-8513-63B1-B08E-F4185BC21900}"/>
              </a:ext>
            </a:extLst>
          </p:cNvPr>
          <p:cNvSpPr txBox="1"/>
          <p:nvPr/>
        </p:nvSpPr>
        <p:spPr>
          <a:xfrm>
            <a:off x="640746" y="4297655"/>
            <a:ext cx="157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確定應扮演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的角色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37A2C6-CA72-74B1-4CDA-4C2C0D949FFA}"/>
              </a:ext>
            </a:extLst>
          </p:cNvPr>
          <p:cNvSpPr txBox="1"/>
          <p:nvPr/>
        </p:nvSpPr>
        <p:spPr>
          <a:xfrm>
            <a:off x="4665191" y="4297655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提供任務的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資訊和限制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EF9E57-D9A6-303C-1DD1-1842923C4CF5}"/>
              </a:ext>
            </a:extLst>
          </p:cNvPr>
          <p:cNvSpPr txBox="1"/>
          <p:nvPr/>
        </p:nvSpPr>
        <p:spPr>
          <a:xfrm>
            <a:off x="6548694" y="42976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確保在回覆前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驗證資訊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FA7C1-3D50-9082-E316-EC9776E15AEE}"/>
              </a:ext>
            </a:extLst>
          </p:cNvPr>
          <p:cNvSpPr txBox="1"/>
          <p:nvPr/>
        </p:nvSpPr>
        <p:spPr>
          <a:xfrm>
            <a:off x="8529804" y="4297655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確定回覆的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格式和結構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644E58-6D42-1AE2-B298-DB444226D3D3}"/>
              </a:ext>
            </a:extLst>
          </p:cNvPr>
          <p:cNvSpPr txBox="1"/>
          <p:nvPr/>
        </p:nvSpPr>
        <p:spPr>
          <a:xfrm>
            <a:off x="10287786" y="4297655"/>
            <a:ext cx="160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定義任務完成的標準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9C1C0AC-5F9D-D332-265A-09935254711A}"/>
              </a:ext>
            </a:extLst>
          </p:cNvPr>
          <p:cNvSpPr txBox="1"/>
          <p:nvPr/>
        </p:nvSpPr>
        <p:spPr>
          <a:xfrm>
            <a:off x="272570" y="6356350"/>
            <a:ext cx="206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OpenAI Cookbook</a:t>
            </a:r>
            <a:endParaRPr lang="en-US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0" name="Google Shape;305;p20">
            <a:extLst>
              <a:ext uri="{FF2B5EF4-FFF2-40B4-BE49-F238E27FC236}">
                <a16:creationId xmlns:a16="http://schemas.microsoft.com/office/drawing/2014/main" id="{255E3A58-F9D1-01CB-0B9F-700A00F8D5AC}"/>
              </a:ext>
            </a:extLst>
          </p:cNvPr>
          <p:cNvSpPr/>
          <p:nvPr/>
        </p:nvSpPr>
        <p:spPr>
          <a:xfrm>
            <a:off x="895772" y="2192082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06;p20">
            <a:extLst>
              <a:ext uri="{FF2B5EF4-FFF2-40B4-BE49-F238E27FC236}">
                <a16:creationId xmlns:a16="http://schemas.microsoft.com/office/drawing/2014/main" id="{67EB9FBA-6E2C-4D7E-5233-F2A643994470}"/>
              </a:ext>
            </a:extLst>
          </p:cNvPr>
          <p:cNvSpPr/>
          <p:nvPr/>
        </p:nvSpPr>
        <p:spPr>
          <a:xfrm>
            <a:off x="974672" y="2270982"/>
            <a:ext cx="802800" cy="802800"/>
          </a:xfrm>
          <a:prstGeom prst="ellipse">
            <a:avLst/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307;p20">
            <a:extLst>
              <a:ext uri="{FF2B5EF4-FFF2-40B4-BE49-F238E27FC236}">
                <a16:creationId xmlns:a16="http://schemas.microsoft.com/office/drawing/2014/main" id="{C05B5831-1B22-D99C-C02A-E483EE12CF94}"/>
              </a:ext>
            </a:extLst>
          </p:cNvPr>
          <p:cNvCxnSpPr>
            <a:endCxn id="59" idx="0"/>
          </p:cNvCxnSpPr>
          <p:nvPr/>
        </p:nvCxnSpPr>
        <p:spPr>
          <a:xfrm>
            <a:off x="1376137" y="3152632"/>
            <a:ext cx="0" cy="477360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313;p20">
            <a:extLst>
              <a:ext uri="{FF2B5EF4-FFF2-40B4-BE49-F238E27FC236}">
                <a16:creationId xmlns:a16="http://schemas.microsoft.com/office/drawing/2014/main" id="{05C5769E-371D-D186-F3D8-2745E5F285EF}"/>
              </a:ext>
            </a:extLst>
          </p:cNvPr>
          <p:cNvSpPr/>
          <p:nvPr/>
        </p:nvSpPr>
        <p:spPr>
          <a:xfrm>
            <a:off x="4757622" y="2192082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14;p20">
            <a:extLst>
              <a:ext uri="{FF2B5EF4-FFF2-40B4-BE49-F238E27FC236}">
                <a16:creationId xmlns:a16="http://schemas.microsoft.com/office/drawing/2014/main" id="{C8C6F545-2EFC-F231-CAEE-F2DA0170D00B}"/>
              </a:ext>
            </a:extLst>
          </p:cNvPr>
          <p:cNvSpPr/>
          <p:nvPr/>
        </p:nvSpPr>
        <p:spPr>
          <a:xfrm>
            <a:off x="4836522" y="2270982"/>
            <a:ext cx="802800" cy="802800"/>
          </a:xfrm>
          <a:prstGeom prst="ellipse">
            <a:avLst/>
          </a:prstGeom>
          <a:solidFill>
            <a:srgbClr val="56D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315;p20">
            <a:extLst>
              <a:ext uri="{FF2B5EF4-FFF2-40B4-BE49-F238E27FC236}">
                <a16:creationId xmlns:a16="http://schemas.microsoft.com/office/drawing/2014/main" id="{1A76FEBA-760C-88BB-D645-CB23013FFA8B}"/>
              </a:ext>
            </a:extLst>
          </p:cNvPr>
          <p:cNvCxnSpPr>
            <a:stCxn id="129" idx="4"/>
            <a:endCxn id="128" idx="0"/>
          </p:cNvCxnSpPr>
          <p:nvPr/>
        </p:nvCxnSpPr>
        <p:spPr>
          <a:xfrm>
            <a:off x="5237922" y="3152682"/>
            <a:ext cx="84" cy="477310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321;p20">
            <a:extLst>
              <a:ext uri="{FF2B5EF4-FFF2-40B4-BE49-F238E27FC236}">
                <a16:creationId xmlns:a16="http://schemas.microsoft.com/office/drawing/2014/main" id="{23FDE832-25AC-AA28-6DE6-3DA37869FB8B}"/>
              </a:ext>
            </a:extLst>
          </p:cNvPr>
          <p:cNvSpPr/>
          <p:nvPr/>
        </p:nvSpPr>
        <p:spPr>
          <a:xfrm>
            <a:off x="10526214" y="2180803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322;p20">
            <a:extLst>
              <a:ext uri="{FF2B5EF4-FFF2-40B4-BE49-F238E27FC236}">
                <a16:creationId xmlns:a16="http://schemas.microsoft.com/office/drawing/2014/main" id="{4AF00723-6C98-C3E2-BD4D-5BF211CED1EA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1006514" y="3141403"/>
            <a:ext cx="29" cy="488589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328;p20">
            <a:extLst>
              <a:ext uri="{FF2B5EF4-FFF2-40B4-BE49-F238E27FC236}">
                <a16:creationId xmlns:a16="http://schemas.microsoft.com/office/drawing/2014/main" id="{3519BA1C-605D-2FD4-0374-C7FFD4C0D0D9}"/>
              </a:ext>
            </a:extLst>
          </p:cNvPr>
          <p:cNvSpPr/>
          <p:nvPr/>
        </p:nvSpPr>
        <p:spPr>
          <a:xfrm>
            <a:off x="2826697" y="2192082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29;p20">
            <a:extLst>
              <a:ext uri="{FF2B5EF4-FFF2-40B4-BE49-F238E27FC236}">
                <a16:creationId xmlns:a16="http://schemas.microsoft.com/office/drawing/2014/main" id="{C39D55E6-ACCD-A3C6-1171-CF2BEB15A000}"/>
              </a:ext>
            </a:extLst>
          </p:cNvPr>
          <p:cNvSpPr/>
          <p:nvPr/>
        </p:nvSpPr>
        <p:spPr>
          <a:xfrm>
            <a:off x="2905597" y="2270982"/>
            <a:ext cx="802800" cy="802800"/>
          </a:xfrm>
          <a:prstGeom prst="ellipse">
            <a:avLst/>
          </a:prstGeom>
          <a:solidFill>
            <a:srgbClr val="388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330;p20">
            <a:extLst>
              <a:ext uri="{FF2B5EF4-FFF2-40B4-BE49-F238E27FC236}">
                <a16:creationId xmlns:a16="http://schemas.microsoft.com/office/drawing/2014/main" id="{870C6B91-802B-1908-CF54-E8CFEAA8AD3B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3306997" y="3152682"/>
            <a:ext cx="74" cy="477310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332;p20">
            <a:extLst>
              <a:ext uri="{FF2B5EF4-FFF2-40B4-BE49-F238E27FC236}">
                <a16:creationId xmlns:a16="http://schemas.microsoft.com/office/drawing/2014/main" id="{619F23F5-24AF-9B55-34F8-49F319560CCE}"/>
              </a:ext>
            </a:extLst>
          </p:cNvPr>
          <p:cNvSpPr/>
          <p:nvPr/>
        </p:nvSpPr>
        <p:spPr>
          <a:xfrm>
            <a:off x="10605114" y="2259703"/>
            <a:ext cx="802800" cy="802800"/>
          </a:xfrm>
          <a:prstGeom prst="ellipse">
            <a:avLst/>
          </a:prstGeom>
          <a:solidFill>
            <a:srgbClr val="6E40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13;p20">
            <a:extLst>
              <a:ext uri="{FF2B5EF4-FFF2-40B4-BE49-F238E27FC236}">
                <a16:creationId xmlns:a16="http://schemas.microsoft.com/office/drawing/2014/main" id="{3AA1221E-1D03-043F-6B3C-005EC43F2090}"/>
              </a:ext>
            </a:extLst>
          </p:cNvPr>
          <p:cNvSpPr/>
          <p:nvPr/>
        </p:nvSpPr>
        <p:spPr>
          <a:xfrm>
            <a:off x="6688328" y="2192082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314;p20">
            <a:extLst>
              <a:ext uri="{FF2B5EF4-FFF2-40B4-BE49-F238E27FC236}">
                <a16:creationId xmlns:a16="http://schemas.microsoft.com/office/drawing/2014/main" id="{E5BDBB34-60B1-888B-50BF-985FA4EC78FB}"/>
              </a:ext>
            </a:extLst>
          </p:cNvPr>
          <p:cNvSpPr/>
          <p:nvPr/>
        </p:nvSpPr>
        <p:spPr>
          <a:xfrm>
            <a:off x="6767228" y="2270982"/>
            <a:ext cx="802800" cy="802800"/>
          </a:xfrm>
          <a:prstGeom prst="ellipse">
            <a:avLst/>
          </a:prstGeom>
          <a:solidFill>
            <a:srgbClr val="2E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315;p20">
            <a:extLst>
              <a:ext uri="{FF2B5EF4-FFF2-40B4-BE49-F238E27FC236}">
                <a16:creationId xmlns:a16="http://schemas.microsoft.com/office/drawing/2014/main" id="{2BFBB7A8-E39C-D939-5AC5-0428937C4E57}"/>
              </a:ext>
            </a:extLst>
          </p:cNvPr>
          <p:cNvCxnSpPr>
            <a:cxnSpLocks/>
            <a:stCxn id="176" idx="4"/>
            <a:endCxn id="175" idx="0"/>
          </p:cNvCxnSpPr>
          <p:nvPr/>
        </p:nvCxnSpPr>
        <p:spPr>
          <a:xfrm>
            <a:off x="7168628" y="3152682"/>
            <a:ext cx="9350" cy="477310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313;p20">
            <a:extLst>
              <a:ext uri="{FF2B5EF4-FFF2-40B4-BE49-F238E27FC236}">
                <a16:creationId xmlns:a16="http://schemas.microsoft.com/office/drawing/2014/main" id="{AD55D583-B593-D1A4-129F-A16426FF815A}"/>
              </a:ext>
            </a:extLst>
          </p:cNvPr>
          <p:cNvSpPr/>
          <p:nvPr/>
        </p:nvSpPr>
        <p:spPr>
          <a:xfrm>
            <a:off x="8608271" y="2182712"/>
            <a:ext cx="960600" cy="960600"/>
          </a:xfrm>
          <a:prstGeom prst="ellipse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314;p20">
            <a:extLst>
              <a:ext uri="{FF2B5EF4-FFF2-40B4-BE49-F238E27FC236}">
                <a16:creationId xmlns:a16="http://schemas.microsoft.com/office/drawing/2014/main" id="{1D2CEAC3-B4CB-5A1A-012F-592F14AF2166}"/>
              </a:ext>
            </a:extLst>
          </p:cNvPr>
          <p:cNvSpPr/>
          <p:nvPr/>
        </p:nvSpPr>
        <p:spPr>
          <a:xfrm>
            <a:off x="8687171" y="2261612"/>
            <a:ext cx="802800" cy="802800"/>
          </a:xfrm>
          <a:prstGeom prst="ellipse">
            <a:avLst/>
          </a:prstGeom>
          <a:solidFill>
            <a:srgbClr val="1158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315;p20">
            <a:extLst>
              <a:ext uri="{FF2B5EF4-FFF2-40B4-BE49-F238E27FC236}">
                <a16:creationId xmlns:a16="http://schemas.microsoft.com/office/drawing/2014/main" id="{74535529-7E89-6232-4CF6-EE1380FB21F1}"/>
              </a:ext>
            </a:extLst>
          </p:cNvPr>
          <p:cNvCxnSpPr>
            <a:cxnSpLocks/>
            <a:stCxn id="182" idx="4"/>
            <a:endCxn id="181" idx="0"/>
          </p:cNvCxnSpPr>
          <p:nvPr/>
        </p:nvCxnSpPr>
        <p:spPr>
          <a:xfrm>
            <a:off x="9088571" y="3143312"/>
            <a:ext cx="86" cy="486680"/>
          </a:xfrm>
          <a:prstGeom prst="straightConnector1">
            <a:avLst/>
          </a:prstGeom>
          <a:noFill/>
          <a:ln w="9525" cap="flat" cmpd="sng">
            <a:solidFill>
              <a:srgbClr val="030E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FA7D18F-F360-2AA6-DAAA-6A1756D9F26C}"/>
              </a:ext>
            </a:extLst>
          </p:cNvPr>
          <p:cNvSpPr/>
          <p:nvPr/>
        </p:nvSpPr>
        <p:spPr>
          <a:xfrm>
            <a:off x="10794383" y="2415477"/>
            <a:ext cx="424263" cy="491252"/>
          </a:xfrm>
          <a:custGeom>
            <a:avLst/>
            <a:gdLst>
              <a:gd name="connsiteX0" fmla="*/ 68102 w 424263"/>
              <a:gd name="connsiteY0" fmla="*/ 357362 h 491252"/>
              <a:gd name="connsiteX1" fmla="*/ 23443 w 424263"/>
              <a:gd name="connsiteY1" fmla="*/ 357362 h 491252"/>
              <a:gd name="connsiteX2" fmla="*/ 1113 w 424263"/>
              <a:gd name="connsiteY2" fmla="*/ 335032 h 491252"/>
              <a:gd name="connsiteX3" fmla="*/ 1113 w 424263"/>
              <a:gd name="connsiteY3" fmla="*/ 22417 h 491252"/>
              <a:gd name="connsiteX4" fmla="*/ 23443 w 424263"/>
              <a:gd name="connsiteY4" fmla="*/ 87 h 491252"/>
              <a:gd name="connsiteX5" fmla="*/ 269069 w 424263"/>
              <a:gd name="connsiteY5" fmla="*/ 87 h 491252"/>
              <a:gd name="connsiteX6" fmla="*/ 291399 w 424263"/>
              <a:gd name="connsiteY6" fmla="*/ 22417 h 491252"/>
              <a:gd name="connsiteX7" fmla="*/ 291399 w 424263"/>
              <a:gd name="connsiteY7" fmla="*/ 67076 h 491252"/>
              <a:gd name="connsiteX8" fmla="*/ 135091 w 424263"/>
              <a:gd name="connsiteY8" fmla="*/ 424351 h 491252"/>
              <a:gd name="connsiteX9" fmla="*/ 90432 w 424263"/>
              <a:gd name="connsiteY9" fmla="*/ 424351 h 491252"/>
              <a:gd name="connsiteX10" fmla="*/ 68102 w 424263"/>
              <a:gd name="connsiteY10" fmla="*/ 402021 h 491252"/>
              <a:gd name="connsiteX11" fmla="*/ 68102 w 424263"/>
              <a:gd name="connsiteY11" fmla="*/ 89406 h 491252"/>
              <a:gd name="connsiteX12" fmla="*/ 90432 w 424263"/>
              <a:gd name="connsiteY12" fmla="*/ 67076 h 491252"/>
              <a:gd name="connsiteX13" fmla="*/ 336058 w 424263"/>
              <a:gd name="connsiteY13" fmla="*/ 67076 h 491252"/>
              <a:gd name="connsiteX14" fmla="*/ 358388 w 424263"/>
              <a:gd name="connsiteY14" fmla="*/ 89406 h 491252"/>
              <a:gd name="connsiteX15" fmla="*/ 358388 w 424263"/>
              <a:gd name="connsiteY15" fmla="*/ 134065 h 491252"/>
              <a:gd name="connsiteX16" fmla="*/ 157421 w 424263"/>
              <a:gd name="connsiteY16" fmla="*/ 134065 h 491252"/>
              <a:gd name="connsiteX17" fmla="*/ 403047 w 424263"/>
              <a:gd name="connsiteY17" fmla="*/ 134065 h 491252"/>
              <a:gd name="connsiteX18" fmla="*/ 425377 w 424263"/>
              <a:gd name="connsiteY18" fmla="*/ 156395 h 491252"/>
              <a:gd name="connsiteX19" fmla="*/ 425377 w 424263"/>
              <a:gd name="connsiteY19" fmla="*/ 469010 h 491252"/>
              <a:gd name="connsiteX20" fmla="*/ 403047 w 424263"/>
              <a:gd name="connsiteY20" fmla="*/ 491340 h 491252"/>
              <a:gd name="connsiteX21" fmla="*/ 157421 w 424263"/>
              <a:gd name="connsiteY21" fmla="*/ 491340 h 491252"/>
              <a:gd name="connsiteX22" fmla="*/ 135091 w 424263"/>
              <a:gd name="connsiteY22" fmla="*/ 469010 h 491252"/>
              <a:gd name="connsiteX23" fmla="*/ 135091 w 424263"/>
              <a:gd name="connsiteY23" fmla="*/ 156395 h 491252"/>
              <a:gd name="connsiteX24" fmla="*/ 157421 w 424263"/>
              <a:gd name="connsiteY24" fmla="*/ 134065 h 491252"/>
              <a:gd name="connsiteX25" fmla="*/ 179750 w 424263"/>
              <a:gd name="connsiteY25" fmla="*/ 223384 h 491252"/>
              <a:gd name="connsiteX26" fmla="*/ 187923 w 424263"/>
              <a:gd name="connsiteY26" fmla="*/ 239729 h 491252"/>
              <a:gd name="connsiteX27" fmla="*/ 195865 w 424263"/>
              <a:gd name="connsiteY27" fmla="*/ 245579 h 491252"/>
              <a:gd name="connsiteX28" fmla="*/ 205251 w 424263"/>
              <a:gd name="connsiteY28" fmla="*/ 242543 h 491252"/>
              <a:gd name="connsiteX29" fmla="*/ 246739 w 424263"/>
              <a:gd name="connsiteY29" fmla="*/ 201054 h 491252"/>
              <a:gd name="connsiteX30" fmla="*/ 291399 w 424263"/>
              <a:gd name="connsiteY30" fmla="*/ 223384 h 491252"/>
              <a:gd name="connsiteX31" fmla="*/ 380717 w 424263"/>
              <a:gd name="connsiteY31" fmla="*/ 223384 h 491252"/>
              <a:gd name="connsiteX32" fmla="*/ 179750 w 424263"/>
              <a:gd name="connsiteY32" fmla="*/ 335032 h 491252"/>
              <a:gd name="connsiteX33" fmla="*/ 187923 w 424263"/>
              <a:gd name="connsiteY33" fmla="*/ 351377 h 491252"/>
              <a:gd name="connsiteX34" fmla="*/ 195865 w 424263"/>
              <a:gd name="connsiteY34" fmla="*/ 357228 h 491252"/>
              <a:gd name="connsiteX35" fmla="*/ 205251 w 424263"/>
              <a:gd name="connsiteY35" fmla="*/ 354191 h 491252"/>
              <a:gd name="connsiteX36" fmla="*/ 246739 w 424263"/>
              <a:gd name="connsiteY36" fmla="*/ 312702 h 491252"/>
              <a:gd name="connsiteX37" fmla="*/ 291399 w 424263"/>
              <a:gd name="connsiteY37" fmla="*/ 335032 h 491252"/>
              <a:gd name="connsiteX38" fmla="*/ 380717 w 424263"/>
              <a:gd name="connsiteY38" fmla="*/ 335032 h 491252"/>
              <a:gd name="connsiteX39" fmla="*/ 291399 w 424263"/>
              <a:gd name="connsiteY39" fmla="*/ 402021 h 491252"/>
              <a:gd name="connsiteX40" fmla="*/ 336058 w 424263"/>
              <a:gd name="connsiteY40" fmla="*/ 402021 h 49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24263" h="491252">
                <a:moveTo>
                  <a:pt x="68102" y="357362"/>
                </a:moveTo>
                <a:lnTo>
                  <a:pt x="23443" y="357362"/>
                </a:lnTo>
                <a:cubicBezTo>
                  <a:pt x="11110" y="357362"/>
                  <a:pt x="1113" y="347364"/>
                  <a:pt x="1113" y="335032"/>
                </a:cubicBezTo>
                <a:lnTo>
                  <a:pt x="1113" y="22417"/>
                </a:lnTo>
                <a:cubicBezTo>
                  <a:pt x="1113" y="10084"/>
                  <a:pt x="11110" y="87"/>
                  <a:pt x="23443" y="87"/>
                </a:cubicBezTo>
                <a:lnTo>
                  <a:pt x="269069" y="87"/>
                </a:lnTo>
                <a:cubicBezTo>
                  <a:pt x="281401" y="87"/>
                  <a:pt x="291399" y="10084"/>
                  <a:pt x="291399" y="22417"/>
                </a:cubicBezTo>
                <a:lnTo>
                  <a:pt x="291399" y="67076"/>
                </a:lnTo>
                <a:moveTo>
                  <a:pt x="135091" y="424351"/>
                </a:moveTo>
                <a:lnTo>
                  <a:pt x="90432" y="424351"/>
                </a:lnTo>
                <a:cubicBezTo>
                  <a:pt x="78099" y="424351"/>
                  <a:pt x="68102" y="414353"/>
                  <a:pt x="68102" y="402021"/>
                </a:cubicBezTo>
                <a:lnTo>
                  <a:pt x="68102" y="89406"/>
                </a:lnTo>
                <a:cubicBezTo>
                  <a:pt x="68102" y="77073"/>
                  <a:pt x="78099" y="67076"/>
                  <a:pt x="90432" y="67076"/>
                </a:cubicBezTo>
                <a:lnTo>
                  <a:pt x="336058" y="67076"/>
                </a:lnTo>
                <a:cubicBezTo>
                  <a:pt x="348390" y="67076"/>
                  <a:pt x="358388" y="77073"/>
                  <a:pt x="358388" y="89406"/>
                </a:cubicBezTo>
                <a:lnTo>
                  <a:pt x="358388" y="134065"/>
                </a:lnTo>
                <a:moveTo>
                  <a:pt x="157421" y="134065"/>
                </a:moveTo>
                <a:lnTo>
                  <a:pt x="403047" y="134065"/>
                </a:lnTo>
                <a:cubicBezTo>
                  <a:pt x="403047" y="134065"/>
                  <a:pt x="425377" y="134065"/>
                  <a:pt x="425377" y="156395"/>
                </a:cubicBezTo>
                <a:lnTo>
                  <a:pt x="425377" y="469010"/>
                </a:lnTo>
                <a:cubicBezTo>
                  <a:pt x="425377" y="469010"/>
                  <a:pt x="425377" y="491340"/>
                  <a:pt x="403047" y="491340"/>
                </a:cubicBezTo>
                <a:lnTo>
                  <a:pt x="157421" y="491340"/>
                </a:lnTo>
                <a:cubicBezTo>
                  <a:pt x="157421" y="491340"/>
                  <a:pt x="135091" y="491340"/>
                  <a:pt x="135091" y="469010"/>
                </a:cubicBezTo>
                <a:lnTo>
                  <a:pt x="135091" y="156395"/>
                </a:lnTo>
                <a:cubicBezTo>
                  <a:pt x="135091" y="156395"/>
                  <a:pt x="135091" y="134065"/>
                  <a:pt x="157421" y="134065"/>
                </a:cubicBezTo>
                <a:moveTo>
                  <a:pt x="179750" y="223384"/>
                </a:moveTo>
                <a:lnTo>
                  <a:pt x="187923" y="239729"/>
                </a:lnTo>
                <a:cubicBezTo>
                  <a:pt x="189474" y="242844"/>
                  <a:pt x="192430" y="245022"/>
                  <a:pt x="195865" y="245579"/>
                </a:cubicBezTo>
                <a:cubicBezTo>
                  <a:pt x="199300" y="246138"/>
                  <a:pt x="202794" y="245007"/>
                  <a:pt x="205251" y="242543"/>
                </a:cubicBezTo>
                <a:lnTo>
                  <a:pt x="246739" y="201054"/>
                </a:lnTo>
                <a:moveTo>
                  <a:pt x="291399" y="223384"/>
                </a:moveTo>
                <a:lnTo>
                  <a:pt x="380717" y="223384"/>
                </a:lnTo>
                <a:moveTo>
                  <a:pt x="179750" y="335032"/>
                </a:moveTo>
                <a:lnTo>
                  <a:pt x="187923" y="351377"/>
                </a:lnTo>
                <a:cubicBezTo>
                  <a:pt x="189474" y="354493"/>
                  <a:pt x="192430" y="356670"/>
                  <a:pt x="195865" y="357228"/>
                </a:cubicBezTo>
                <a:cubicBezTo>
                  <a:pt x="199300" y="357786"/>
                  <a:pt x="202794" y="356655"/>
                  <a:pt x="205251" y="354191"/>
                </a:cubicBezTo>
                <a:lnTo>
                  <a:pt x="246739" y="312702"/>
                </a:lnTo>
                <a:moveTo>
                  <a:pt x="291399" y="335032"/>
                </a:moveTo>
                <a:lnTo>
                  <a:pt x="380717" y="335032"/>
                </a:lnTo>
                <a:moveTo>
                  <a:pt x="291399" y="402021"/>
                </a:moveTo>
                <a:lnTo>
                  <a:pt x="336058" y="402021"/>
                </a:ln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4422476-2F64-72B8-4A22-0D02BCAA934A}"/>
              </a:ext>
            </a:extLst>
          </p:cNvPr>
          <p:cNvSpPr/>
          <p:nvPr/>
        </p:nvSpPr>
        <p:spPr>
          <a:xfrm>
            <a:off x="6906552" y="2415358"/>
            <a:ext cx="513389" cy="514048"/>
          </a:xfrm>
          <a:custGeom>
            <a:avLst/>
            <a:gdLst>
              <a:gd name="connsiteX0" fmla="*/ 193515 w 513389"/>
              <a:gd name="connsiteY0" fmla="*/ 87069 h 514048"/>
              <a:gd name="connsiteX1" fmla="*/ 222844 w 513389"/>
              <a:gd name="connsiteY1" fmla="*/ 35077 h 514048"/>
              <a:gd name="connsiteX2" fmla="*/ 174278 w 513389"/>
              <a:gd name="connsiteY2" fmla="*/ 368 h 514048"/>
              <a:gd name="connsiteX3" fmla="*/ 134587 w 513389"/>
              <a:gd name="connsiteY3" fmla="*/ 44955 h 514048"/>
              <a:gd name="connsiteX4" fmla="*/ 136395 w 513389"/>
              <a:gd name="connsiteY4" fmla="*/ 56857 h 514048"/>
              <a:gd name="connsiteX5" fmla="*/ 129004 w 513389"/>
              <a:gd name="connsiteY5" fmla="*/ 56120 h 514048"/>
              <a:gd name="connsiteX6" fmla="*/ 53834 w 513389"/>
              <a:gd name="connsiteY6" fmla="*/ 102642 h 514048"/>
              <a:gd name="connsiteX7" fmla="*/ 62797 w 513389"/>
              <a:gd name="connsiteY7" fmla="*/ 190589 h 514048"/>
              <a:gd name="connsiteX8" fmla="*/ 705 w 513389"/>
              <a:gd name="connsiteY8" fmla="*/ 257087 h 514048"/>
              <a:gd name="connsiteX9" fmla="*/ 62797 w 513389"/>
              <a:gd name="connsiteY9" fmla="*/ 323585 h 514048"/>
              <a:gd name="connsiteX10" fmla="*/ 53834 w 513389"/>
              <a:gd name="connsiteY10" fmla="*/ 411531 h 514048"/>
              <a:gd name="connsiteX11" fmla="*/ 129004 w 513389"/>
              <a:gd name="connsiteY11" fmla="*/ 458054 h 514048"/>
              <a:gd name="connsiteX12" fmla="*/ 136395 w 513389"/>
              <a:gd name="connsiteY12" fmla="*/ 457317 h 514048"/>
              <a:gd name="connsiteX13" fmla="*/ 166554 w 513389"/>
              <a:gd name="connsiteY13" fmla="*/ 512246 h 514048"/>
              <a:gd name="connsiteX14" fmla="*/ 221946 w 513389"/>
              <a:gd name="connsiteY14" fmla="*/ 482947 h 514048"/>
              <a:gd name="connsiteX15" fmla="*/ 193515 w 513389"/>
              <a:gd name="connsiteY15" fmla="*/ 427105 h 514048"/>
              <a:gd name="connsiteX16" fmla="*/ 321285 w 513389"/>
              <a:gd name="connsiteY16" fmla="*/ 87069 h 514048"/>
              <a:gd name="connsiteX17" fmla="*/ 291955 w 513389"/>
              <a:gd name="connsiteY17" fmla="*/ 35077 h 514048"/>
              <a:gd name="connsiteX18" fmla="*/ 340521 w 513389"/>
              <a:gd name="connsiteY18" fmla="*/ 368 h 514048"/>
              <a:gd name="connsiteX19" fmla="*/ 380213 w 513389"/>
              <a:gd name="connsiteY19" fmla="*/ 44955 h 514048"/>
              <a:gd name="connsiteX20" fmla="*/ 378404 w 513389"/>
              <a:gd name="connsiteY20" fmla="*/ 56857 h 514048"/>
              <a:gd name="connsiteX21" fmla="*/ 385795 w 513389"/>
              <a:gd name="connsiteY21" fmla="*/ 56120 h 514048"/>
              <a:gd name="connsiteX22" fmla="*/ 460966 w 513389"/>
              <a:gd name="connsiteY22" fmla="*/ 102642 h 514048"/>
              <a:gd name="connsiteX23" fmla="*/ 452003 w 513389"/>
              <a:gd name="connsiteY23" fmla="*/ 190589 h 514048"/>
              <a:gd name="connsiteX24" fmla="*/ 514094 w 513389"/>
              <a:gd name="connsiteY24" fmla="*/ 257087 h 514048"/>
              <a:gd name="connsiteX25" fmla="*/ 452003 w 513389"/>
              <a:gd name="connsiteY25" fmla="*/ 323585 h 514048"/>
              <a:gd name="connsiteX26" fmla="*/ 460966 w 513389"/>
              <a:gd name="connsiteY26" fmla="*/ 411531 h 514048"/>
              <a:gd name="connsiteX27" fmla="*/ 385795 w 513389"/>
              <a:gd name="connsiteY27" fmla="*/ 458054 h 514048"/>
              <a:gd name="connsiteX28" fmla="*/ 378404 w 513389"/>
              <a:gd name="connsiteY28" fmla="*/ 457317 h 514048"/>
              <a:gd name="connsiteX29" fmla="*/ 348246 w 513389"/>
              <a:gd name="connsiteY29" fmla="*/ 512246 h 514048"/>
              <a:gd name="connsiteX30" fmla="*/ 292853 w 513389"/>
              <a:gd name="connsiteY30" fmla="*/ 482947 h 514048"/>
              <a:gd name="connsiteX31" fmla="*/ 321285 w 513389"/>
              <a:gd name="connsiteY31" fmla="*/ 427105 h 514048"/>
              <a:gd name="connsiteX32" fmla="*/ 223905 w 513389"/>
              <a:gd name="connsiteY32" fmla="*/ 42722 h 514048"/>
              <a:gd name="connsiteX33" fmla="*/ 290894 w 513389"/>
              <a:gd name="connsiteY33" fmla="*/ 42722 h 514048"/>
              <a:gd name="connsiteX34" fmla="*/ 290894 w 513389"/>
              <a:gd name="connsiteY34" fmla="*/ 471452 h 514048"/>
              <a:gd name="connsiteX35" fmla="*/ 223905 w 513389"/>
              <a:gd name="connsiteY35" fmla="*/ 471452 h 514048"/>
              <a:gd name="connsiteX36" fmla="*/ 190411 w 513389"/>
              <a:gd name="connsiteY36" fmla="*/ 167768 h 514048"/>
              <a:gd name="connsiteX37" fmla="*/ 324389 w 513389"/>
              <a:gd name="connsiteY37" fmla="*/ 167768 h 514048"/>
              <a:gd name="connsiteX38" fmla="*/ 346718 w 513389"/>
              <a:gd name="connsiteY38" fmla="*/ 190098 h 514048"/>
              <a:gd name="connsiteX39" fmla="*/ 346718 w 513389"/>
              <a:gd name="connsiteY39" fmla="*/ 324076 h 514048"/>
              <a:gd name="connsiteX40" fmla="*/ 324389 w 513389"/>
              <a:gd name="connsiteY40" fmla="*/ 346406 h 514048"/>
              <a:gd name="connsiteX41" fmla="*/ 190411 w 513389"/>
              <a:gd name="connsiteY41" fmla="*/ 346406 h 514048"/>
              <a:gd name="connsiteX42" fmla="*/ 168081 w 513389"/>
              <a:gd name="connsiteY42" fmla="*/ 324076 h 514048"/>
              <a:gd name="connsiteX43" fmla="*/ 168081 w 513389"/>
              <a:gd name="connsiteY43" fmla="*/ 190098 h 514048"/>
              <a:gd name="connsiteX44" fmla="*/ 190411 w 513389"/>
              <a:gd name="connsiteY44" fmla="*/ 167768 h 514048"/>
              <a:gd name="connsiteX45" fmla="*/ 212740 w 513389"/>
              <a:gd name="connsiteY45" fmla="*/ 123109 h 514048"/>
              <a:gd name="connsiteX46" fmla="*/ 212740 w 513389"/>
              <a:gd name="connsiteY46" fmla="*/ 167768 h 514048"/>
              <a:gd name="connsiteX47" fmla="*/ 302059 w 513389"/>
              <a:gd name="connsiteY47" fmla="*/ 123109 h 514048"/>
              <a:gd name="connsiteX48" fmla="*/ 302059 w 513389"/>
              <a:gd name="connsiteY48" fmla="*/ 167768 h 514048"/>
              <a:gd name="connsiteX49" fmla="*/ 123422 w 513389"/>
              <a:gd name="connsiteY49" fmla="*/ 301746 h 514048"/>
              <a:gd name="connsiteX50" fmla="*/ 168081 w 513389"/>
              <a:gd name="connsiteY50" fmla="*/ 301746 h 514048"/>
              <a:gd name="connsiteX51" fmla="*/ 123422 w 513389"/>
              <a:gd name="connsiteY51" fmla="*/ 212428 h 514048"/>
              <a:gd name="connsiteX52" fmla="*/ 168081 w 513389"/>
              <a:gd name="connsiteY52" fmla="*/ 212428 h 514048"/>
              <a:gd name="connsiteX53" fmla="*/ 302059 w 513389"/>
              <a:gd name="connsiteY53" fmla="*/ 391065 h 514048"/>
              <a:gd name="connsiteX54" fmla="*/ 302059 w 513389"/>
              <a:gd name="connsiteY54" fmla="*/ 346406 h 514048"/>
              <a:gd name="connsiteX55" fmla="*/ 212740 w 513389"/>
              <a:gd name="connsiteY55" fmla="*/ 391065 h 514048"/>
              <a:gd name="connsiteX56" fmla="*/ 212740 w 513389"/>
              <a:gd name="connsiteY56" fmla="*/ 346406 h 514048"/>
              <a:gd name="connsiteX57" fmla="*/ 391378 w 513389"/>
              <a:gd name="connsiteY57" fmla="*/ 212428 h 514048"/>
              <a:gd name="connsiteX58" fmla="*/ 346718 w 513389"/>
              <a:gd name="connsiteY58" fmla="*/ 212428 h 514048"/>
              <a:gd name="connsiteX59" fmla="*/ 391378 w 513389"/>
              <a:gd name="connsiteY59" fmla="*/ 301746 h 514048"/>
              <a:gd name="connsiteX60" fmla="*/ 346718 w 513389"/>
              <a:gd name="connsiteY60" fmla="*/ 301746 h 51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13389" h="514048">
                <a:moveTo>
                  <a:pt x="193515" y="87069"/>
                </a:moveTo>
                <a:cubicBezTo>
                  <a:pt x="215139" y="79778"/>
                  <a:pt x="227788" y="57356"/>
                  <a:pt x="222844" y="35077"/>
                </a:cubicBezTo>
                <a:cubicBezTo>
                  <a:pt x="217901" y="12798"/>
                  <a:pt x="196957" y="-2170"/>
                  <a:pt x="174278" y="368"/>
                </a:cubicBezTo>
                <a:cubicBezTo>
                  <a:pt x="151599" y="2907"/>
                  <a:pt x="134482" y="22135"/>
                  <a:pt x="134587" y="44955"/>
                </a:cubicBezTo>
                <a:cubicBezTo>
                  <a:pt x="134647" y="48986"/>
                  <a:pt x="135256" y="52990"/>
                  <a:pt x="136395" y="56857"/>
                </a:cubicBezTo>
                <a:cubicBezTo>
                  <a:pt x="133917" y="56633"/>
                  <a:pt x="131527" y="56120"/>
                  <a:pt x="129004" y="56120"/>
                </a:cubicBezTo>
                <a:cubicBezTo>
                  <a:pt x="97109" y="55964"/>
                  <a:pt x="67923" y="74027"/>
                  <a:pt x="53834" y="102642"/>
                </a:cubicBezTo>
                <a:cubicBezTo>
                  <a:pt x="39744" y="131257"/>
                  <a:pt x="43225" y="165405"/>
                  <a:pt x="62797" y="190589"/>
                </a:cubicBezTo>
                <a:cubicBezTo>
                  <a:pt x="27837" y="192987"/>
                  <a:pt x="705" y="222045"/>
                  <a:pt x="705" y="257087"/>
                </a:cubicBezTo>
                <a:cubicBezTo>
                  <a:pt x="705" y="292128"/>
                  <a:pt x="27837" y="321186"/>
                  <a:pt x="62797" y="323585"/>
                </a:cubicBezTo>
                <a:cubicBezTo>
                  <a:pt x="43225" y="348769"/>
                  <a:pt x="39744" y="382916"/>
                  <a:pt x="53834" y="411531"/>
                </a:cubicBezTo>
                <a:cubicBezTo>
                  <a:pt x="67923" y="440146"/>
                  <a:pt x="97109" y="458209"/>
                  <a:pt x="129004" y="458054"/>
                </a:cubicBezTo>
                <a:cubicBezTo>
                  <a:pt x="131527" y="458054"/>
                  <a:pt x="133917" y="457540"/>
                  <a:pt x="136395" y="457317"/>
                </a:cubicBezTo>
                <a:cubicBezTo>
                  <a:pt x="129760" y="480791"/>
                  <a:pt x="143187" y="505246"/>
                  <a:pt x="166554" y="512246"/>
                </a:cubicBezTo>
                <a:cubicBezTo>
                  <a:pt x="189921" y="519247"/>
                  <a:pt x="214582" y="506203"/>
                  <a:pt x="221946" y="482947"/>
                </a:cubicBezTo>
                <a:cubicBezTo>
                  <a:pt x="229310" y="459692"/>
                  <a:pt x="216653" y="434830"/>
                  <a:pt x="193515" y="427105"/>
                </a:cubicBezTo>
                <a:moveTo>
                  <a:pt x="321285" y="87069"/>
                </a:moveTo>
                <a:cubicBezTo>
                  <a:pt x="299661" y="79778"/>
                  <a:pt x="287012" y="57356"/>
                  <a:pt x="291955" y="35077"/>
                </a:cubicBezTo>
                <a:cubicBezTo>
                  <a:pt x="296898" y="12798"/>
                  <a:pt x="317843" y="-2170"/>
                  <a:pt x="340521" y="368"/>
                </a:cubicBezTo>
                <a:cubicBezTo>
                  <a:pt x="363200" y="2907"/>
                  <a:pt x="380317" y="22135"/>
                  <a:pt x="380213" y="44955"/>
                </a:cubicBezTo>
                <a:cubicBezTo>
                  <a:pt x="380152" y="48986"/>
                  <a:pt x="379544" y="52990"/>
                  <a:pt x="378404" y="56857"/>
                </a:cubicBezTo>
                <a:cubicBezTo>
                  <a:pt x="380883" y="56633"/>
                  <a:pt x="383272" y="56120"/>
                  <a:pt x="385795" y="56120"/>
                </a:cubicBezTo>
                <a:cubicBezTo>
                  <a:pt x="417690" y="55964"/>
                  <a:pt x="446877" y="74027"/>
                  <a:pt x="460966" y="102642"/>
                </a:cubicBezTo>
                <a:cubicBezTo>
                  <a:pt x="475055" y="131257"/>
                  <a:pt x="471574" y="165405"/>
                  <a:pt x="452003" y="190589"/>
                </a:cubicBezTo>
                <a:cubicBezTo>
                  <a:pt x="486962" y="192987"/>
                  <a:pt x="514094" y="222045"/>
                  <a:pt x="514094" y="257087"/>
                </a:cubicBezTo>
                <a:cubicBezTo>
                  <a:pt x="514094" y="292128"/>
                  <a:pt x="486962" y="321186"/>
                  <a:pt x="452003" y="323585"/>
                </a:cubicBezTo>
                <a:cubicBezTo>
                  <a:pt x="471574" y="348769"/>
                  <a:pt x="475055" y="382916"/>
                  <a:pt x="460966" y="411531"/>
                </a:cubicBezTo>
                <a:cubicBezTo>
                  <a:pt x="446877" y="440146"/>
                  <a:pt x="417690" y="458209"/>
                  <a:pt x="385795" y="458054"/>
                </a:cubicBezTo>
                <a:cubicBezTo>
                  <a:pt x="383272" y="458054"/>
                  <a:pt x="380883" y="457540"/>
                  <a:pt x="378404" y="457317"/>
                </a:cubicBezTo>
                <a:cubicBezTo>
                  <a:pt x="385040" y="480791"/>
                  <a:pt x="371612" y="505246"/>
                  <a:pt x="348246" y="512246"/>
                </a:cubicBezTo>
                <a:cubicBezTo>
                  <a:pt x="324878" y="519247"/>
                  <a:pt x="300217" y="506203"/>
                  <a:pt x="292853" y="482947"/>
                </a:cubicBezTo>
                <a:cubicBezTo>
                  <a:pt x="285490" y="459692"/>
                  <a:pt x="298147" y="434830"/>
                  <a:pt x="321285" y="427105"/>
                </a:cubicBezTo>
                <a:moveTo>
                  <a:pt x="223905" y="42722"/>
                </a:moveTo>
                <a:cubicBezTo>
                  <a:pt x="244632" y="30756"/>
                  <a:pt x="270168" y="30756"/>
                  <a:pt x="290894" y="42722"/>
                </a:cubicBezTo>
                <a:moveTo>
                  <a:pt x="290894" y="471452"/>
                </a:moveTo>
                <a:cubicBezTo>
                  <a:pt x="270168" y="483418"/>
                  <a:pt x="244632" y="483418"/>
                  <a:pt x="223905" y="471452"/>
                </a:cubicBezTo>
                <a:moveTo>
                  <a:pt x="190411" y="167768"/>
                </a:moveTo>
                <a:lnTo>
                  <a:pt x="324389" y="167768"/>
                </a:lnTo>
                <a:cubicBezTo>
                  <a:pt x="324389" y="167768"/>
                  <a:pt x="346718" y="167768"/>
                  <a:pt x="346718" y="190098"/>
                </a:cubicBezTo>
                <a:lnTo>
                  <a:pt x="346718" y="324076"/>
                </a:lnTo>
                <a:cubicBezTo>
                  <a:pt x="346718" y="324076"/>
                  <a:pt x="346718" y="346406"/>
                  <a:pt x="324389" y="346406"/>
                </a:cubicBezTo>
                <a:lnTo>
                  <a:pt x="190411" y="346406"/>
                </a:lnTo>
                <a:cubicBezTo>
                  <a:pt x="190411" y="346406"/>
                  <a:pt x="168081" y="346406"/>
                  <a:pt x="168081" y="324076"/>
                </a:cubicBezTo>
                <a:lnTo>
                  <a:pt x="168081" y="190098"/>
                </a:lnTo>
                <a:cubicBezTo>
                  <a:pt x="168081" y="190098"/>
                  <a:pt x="168081" y="167768"/>
                  <a:pt x="190411" y="167768"/>
                </a:cubicBezTo>
                <a:moveTo>
                  <a:pt x="212740" y="123109"/>
                </a:moveTo>
                <a:lnTo>
                  <a:pt x="212740" y="167768"/>
                </a:lnTo>
                <a:moveTo>
                  <a:pt x="302059" y="123109"/>
                </a:moveTo>
                <a:lnTo>
                  <a:pt x="302059" y="167768"/>
                </a:lnTo>
                <a:moveTo>
                  <a:pt x="123422" y="301746"/>
                </a:moveTo>
                <a:lnTo>
                  <a:pt x="168081" y="301746"/>
                </a:lnTo>
                <a:moveTo>
                  <a:pt x="123422" y="212428"/>
                </a:moveTo>
                <a:lnTo>
                  <a:pt x="168081" y="212428"/>
                </a:lnTo>
                <a:moveTo>
                  <a:pt x="302059" y="391065"/>
                </a:moveTo>
                <a:lnTo>
                  <a:pt x="302059" y="346406"/>
                </a:lnTo>
                <a:moveTo>
                  <a:pt x="212740" y="391065"/>
                </a:moveTo>
                <a:lnTo>
                  <a:pt x="212740" y="346406"/>
                </a:lnTo>
                <a:moveTo>
                  <a:pt x="391378" y="212428"/>
                </a:moveTo>
                <a:lnTo>
                  <a:pt x="346718" y="212428"/>
                </a:lnTo>
                <a:moveTo>
                  <a:pt x="391378" y="301746"/>
                </a:moveTo>
                <a:lnTo>
                  <a:pt x="346718" y="301746"/>
                </a:ln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C4C4BD76-F341-FBD8-B4C8-9AB931F73805}"/>
              </a:ext>
            </a:extLst>
          </p:cNvPr>
          <p:cNvSpPr/>
          <p:nvPr/>
        </p:nvSpPr>
        <p:spPr>
          <a:xfrm>
            <a:off x="3075913" y="2471440"/>
            <a:ext cx="462168" cy="401885"/>
          </a:xfrm>
          <a:custGeom>
            <a:avLst/>
            <a:gdLst>
              <a:gd name="connsiteX0" fmla="*/ 178934 w 513582"/>
              <a:gd name="connsiteY0" fmla="*/ 44747 h 446593"/>
              <a:gd name="connsiteX1" fmla="*/ 513879 w 513582"/>
              <a:gd name="connsiteY1" fmla="*/ 44747 h 446593"/>
              <a:gd name="connsiteX2" fmla="*/ 178934 w 513582"/>
              <a:gd name="connsiteY2" fmla="*/ 223385 h 446593"/>
              <a:gd name="connsiteX3" fmla="*/ 513879 w 513582"/>
              <a:gd name="connsiteY3" fmla="*/ 223385 h 446593"/>
              <a:gd name="connsiteX4" fmla="*/ 178934 w 513582"/>
              <a:gd name="connsiteY4" fmla="*/ 402022 h 446593"/>
              <a:gd name="connsiteX5" fmla="*/ 513879 w 513582"/>
              <a:gd name="connsiteY5" fmla="*/ 402022 h 446593"/>
              <a:gd name="connsiteX6" fmla="*/ 22627 w 513582"/>
              <a:gd name="connsiteY6" fmla="*/ 88 h 446593"/>
              <a:gd name="connsiteX7" fmla="*/ 67286 w 513582"/>
              <a:gd name="connsiteY7" fmla="*/ 88 h 446593"/>
              <a:gd name="connsiteX8" fmla="*/ 89616 w 513582"/>
              <a:gd name="connsiteY8" fmla="*/ 22418 h 446593"/>
              <a:gd name="connsiteX9" fmla="*/ 89616 w 513582"/>
              <a:gd name="connsiteY9" fmla="*/ 67077 h 446593"/>
              <a:gd name="connsiteX10" fmla="*/ 67286 w 513582"/>
              <a:gd name="connsiteY10" fmla="*/ 89407 h 446593"/>
              <a:gd name="connsiteX11" fmla="*/ 22627 w 513582"/>
              <a:gd name="connsiteY11" fmla="*/ 89407 h 446593"/>
              <a:gd name="connsiteX12" fmla="*/ 297 w 513582"/>
              <a:gd name="connsiteY12" fmla="*/ 67077 h 446593"/>
              <a:gd name="connsiteX13" fmla="*/ 297 w 513582"/>
              <a:gd name="connsiteY13" fmla="*/ 22418 h 446593"/>
              <a:gd name="connsiteX14" fmla="*/ 22627 w 513582"/>
              <a:gd name="connsiteY14" fmla="*/ 88 h 446593"/>
              <a:gd name="connsiteX15" fmla="*/ 22627 w 513582"/>
              <a:gd name="connsiteY15" fmla="*/ 178725 h 446593"/>
              <a:gd name="connsiteX16" fmla="*/ 67286 w 513582"/>
              <a:gd name="connsiteY16" fmla="*/ 178725 h 446593"/>
              <a:gd name="connsiteX17" fmla="*/ 89616 w 513582"/>
              <a:gd name="connsiteY17" fmla="*/ 201055 h 446593"/>
              <a:gd name="connsiteX18" fmla="*/ 89616 w 513582"/>
              <a:gd name="connsiteY18" fmla="*/ 245714 h 446593"/>
              <a:gd name="connsiteX19" fmla="*/ 67286 w 513582"/>
              <a:gd name="connsiteY19" fmla="*/ 268044 h 446593"/>
              <a:gd name="connsiteX20" fmla="*/ 22627 w 513582"/>
              <a:gd name="connsiteY20" fmla="*/ 268044 h 446593"/>
              <a:gd name="connsiteX21" fmla="*/ 297 w 513582"/>
              <a:gd name="connsiteY21" fmla="*/ 245714 h 446593"/>
              <a:gd name="connsiteX22" fmla="*/ 297 w 513582"/>
              <a:gd name="connsiteY22" fmla="*/ 201055 h 446593"/>
              <a:gd name="connsiteX23" fmla="*/ 22627 w 513582"/>
              <a:gd name="connsiteY23" fmla="*/ 178725 h 446593"/>
              <a:gd name="connsiteX24" fmla="*/ 22627 w 513582"/>
              <a:gd name="connsiteY24" fmla="*/ 357363 h 446593"/>
              <a:gd name="connsiteX25" fmla="*/ 67286 w 513582"/>
              <a:gd name="connsiteY25" fmla="*/ 357363 h 446593"/>
              <a:gd name="connsiteX26" fmla="*/ 89616 w 513582"/>
              <a:gd name="connsiteY26" fmla="*/ 379692 h 446593"/>
              <a:gd name="connsiteX27" fmla="*/ 89616 w 513582"/>
              <a:gd name="connsiteY27" fmla="*/ 424352 h 446593"/>
              <a:gd name="connsiteX28" fmla="*/ 67286 w 513582"/>
              <a:gd name="connsiteY28" fmla="*/ 446681 h 446593"/>
              <a:gd name="connsiteX29" fmla="*/ 22627 w 513582"/>
              <a:gd name="connsiteY29" fmla="*/ 446681 h 446593"/>
              <a:gd name="connsiteX30" fmla="*/ 297 w 513582"/>
              <a:gd name="connsiteY30" fmla="*/ 424352 h 446593"/>
              <a:gd name="connsiteX31" fmla="*/ 297 w 513582"/>
              <a:gd name="connsiteY31" fmla="*/ 379692 h 446593"/>
              <a:gd name="connsiteX32" fmla="*/ 22627 w 513582"/>
              <a:gd name="connsiteY32" fmla="*/ 357363 h 44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3582" h="446593">
                <a:moveTo>
                  <a:pt x="178934" y="44747"/>
                </a:moveTo>
                <a:lnTo>
                  <a:pt x="513879" y="44747"/>
                </a:lnTo>
                <a:moveTo>
                  <a:pt x="178934" y="223385"/>
                </a:moveTo>
                <a:lnTo>
                  <a:pt x="513879" y="223385"/>
                </a:lnTo>
                <a:moveTo>
                  <a:pt x="178934" y="402022"/>
                </a:moveTo>
                <a:lnTo>
                  <a:pt x="513879" y="402022"/>
                </a:lnTo>
                <a:moveTo>
                  <a:pt x="22627" y="88"/>
                </a:moveTo>
                <a:lnTo>
                  <a:pt x="67286" y="88"/>
                </a:lnTo>
                <a:cubicBezTo>
                  <a:pt x="67286" y="88"/>
                  <a:pt x="89616" y="88"/>
                  <a:pt x="89616" y="22418"/>
                </a:cubicBezTo>
                <a:lnTo>
                  <a:pt x="89616" y="67077"/>
                </a:lnTo>
                <a:cubicBezTo>
                  <a:pt x="89616" y="67077"/>
                  <a:pt x="89616" y="89407"/>
                  <a:pt x="67286" y="89407"/>
                </a:cubicBezTo>
                <a:lnTo>
                  <a:pt x="22627" y="89407"/>
                </a:lnTo>
                <a:cubicBezTo>
                  <a:pt x="22627" y="89407"/>
                  <a:pt x="297" y="89407"/>
                  <a:pt x="297" y="67077"/>
                </a:cubicBezTo>
                <a:lnTo>
                  <a:pt x="297" y="22418"/>
                </a:lnTo>
                <a:cubicBezTo>
                  <a:pt x="297" y="22418"/>
                  <a:pt x="297" y="88"/>
                  <a:pt x="22627" y="88"/>
                </a:cubicBezTo>
                <a:moveTo>
                  <a:pt x="22627" y="178725"/>
                </a:moveTo>
                <a:lnTo>
                  <a:pt x="67286" y="178725"/>
                </a:lnTo>
                <a:cubicBezTo>
                  <a:pt x="67286" y="178725"/>
                  <a:pt x="89616" y="178725"/>
                  <a:pt x="89616" y="201055"/>
                </a:cubicBezTo>
                <a:lnTo>
                  <a:pt x="89616" y="245714"/>
                </a:lnTo>
                <a:cubicBezTo>
                  <a:pt x="89616" y="245714"/>
                  <a:pt x="89616" y="268044"/>
                  <a:pt x="67286" y="268044"/>
                </a:cubicBezTo>
                <a:lnTo>
                  <a:pt x="22627" y="268044"/>
                </a:lnTo>
                <a:cubicBezTo>
                  <a:pt x="22627" y="268044"/>
                  <a:pt x="297" y="268044"/>
                  <a:pt x="297" y="245714"/>
                </a:cubicBezTo>
                <a:lnTo>
                  <a:pt x="297" y="201055"/>
                </a:lnTo>
                <a:cubicBezTo>
                  <a:pt x="297" y="201055"/>
                  <a:pt x="297" y="178725"/>
                  <a:pt x="22627" y="178725"/>
                </a:cubicBezTo>
                <a:moveTo>
                  <a:pt x="22627" y="357363"/>
                </a:moveTo>
                <a:lnTo>
                  <a:pt x="67286" y="357363"/>
                </a:lnTo>
                <a:cubicBezTo>
                  <a:pt x="67286" y="357363"/>
                  <a:pt x="89616" y="357363"/>
                  <a:pt x="89616" y="379692"/>
                </a:cubicBezTo>
                <a:lnTo>
                  <a:pt x="89616" y="424352"/>
                </a:lnTo>
                <a:cubicBezTo>
                  <a:pt x="89616" y="424352"/>
                  <a:pt x="89616" y="446681"/>
                  <a:pt x="67286" y="446681"/>
                </a:cubicBezTo>
                <a:lnTo>
                  <a:pt x="22627" y="446681"/>
                </a:lnTo>
                <a:cubicBezTo>
                  <a:pt x="22627" y="446681"/>
                  <a:pt x="297" y="446681"/>
                  <a:pt x="297" y="424352"/>
                </a:cubicBezTo>
                <a:lnTo>
                  <a:pt x="297" y="379692"/>
                </a:lnTo>
                <a:cubicBezTo>
                  <a:pt x="297" y="379692"/>
                  <a:pt x="297" y="357363"/>
                  <a:pt x="22627" y="357363"/>
                </a:cubicBez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ADF324EF-3D8E-4991-8E77-EA7ADC1A3734}"/>
              </a:ext>
            </a:extLst>
          </p:cNvPr>
          <p:cNvSpPr/>
          <p:nvPr/>
        </p:nvSpPr>
        <p:spPr>
          <a:xfrm>
            <a:off x="1095881" y="2398715"/>
            <a:ext cx="572284" cy="547333"/>
          </a:xfrm>
          <a:custGeom>
            <a:avLst/>
            <a:gdLst>
              <a:gd name="connsiteX0" fmla="*/ 446686 w 491252"/>
              <a:gd name="connsiteY0" fmla="*/ 245990 h 491252"/>
              <a:gd name="connsiteX1" fmla="*/ 245719 w 491252"/>
              <a:gd name="connsiteY1" fmla="*/ 446957 h 491252"/>
              <a:gd name="connsiteX2" fmla="*/ 44752 w 491252"/>
              <a:gd name="connsiteY2" fmla="*/ 245990 h 491252"/>
              <a:gd name="connsiteX3" fmla="*/ 245719 w 491252"/>
              <a:gd name="connsiteY3" fmla="*/ 45023 h 491252"/>
              <a:gd name="connsiteX4" fmla="*/ 446686 w 491252"/>
              <a:gd name="connsiteY4" fmla="*/ 245990 h 491252"/>
              <a:gd name="connsiteX5" fmla="*/ 245719 w 491252"/>
              <a:gd name="connsiteY5" fmla="*/ 364 h 491252"/>
              <a:gd name="connsiteX6" fmla="*/ 245719 w 491252"/>
              <a:gd name="connsiteY6" fmla="*/ 78518 h 491252"/>
              <a:gd name="connsiteX7" fmla="*/ 93 w 491252"/>
              <a:gd name="connsiteY7" fmla="*/ 245990 h 491252"/>
              <a:gd name="connsiteX8" fmla="*/ 78247 w 491252"/>
              <a:gd name="connsiteY8" fmla="*/ 245990 h 491252"/>
              <a:gd name="connsiteX9" fmla="*/ 245719 w 491252"/>
              <a:gd name="connsiteY9" fmla="*/ 491617 h 491252"/>
              <a:gd name="connsiteX10" fmla="*/ 245719 w 491252"/>
              <a:gd name="connsiteY10" fmla="*/ 413463 h 491252"/>
              <a:gd name="connsiteX11" fmla="*/ 491346 w 491252"/>
              <a:gd name="connsiteY11" fmla="*/ 245990 h 491252"/>
              <a:gd name="connsiteX12" fmla="*/ 413192 w 491252"/>
              <a:gd name="connsiteY12" fmla="*/ 245990 h 491252"/>
              <a:gd name="connsiteX13" fmla="*/ 375745 w 491252"/>
              <a:gd name="connsiteY13" fmla="*/ 399217 h 491252"/>
              <a:gd name="connsiteX14" fmla="*/ 291897 w 491252"/>
              <a:gd name="connsiteY14" fmla="*/ 364449 h 491252"/>
              <a:gd name="connsiteX15" fmla="*/ 286136 w 491252"/>
              <a:gd name="connsiteY15" fmla="*/ 308759 h 491252"/>
              <a:gd name="connsiteX16" fmla="*/ 314249 w 491252"/>
              <a:gd name="connsiteY16" fmla="*/ 229891 h 491252"/>
              <a:gd name="connsiteX17" fmla="*/ 296461 w 491252"/>
              <a:gd name="connsiteY17" fmla="*/ 177859 h 491252"/>
              <a:gd name="connsiteX18" fmla="*/ 245719 w 491252"/>
              <a:gd name="connsiteY18" fmla="*/ 156672 h 491252"/>
              <a:gd name="connsiteX19" fmla="*/ 194977 w 491252"/>
              <a:gd name="connsiteY19" fmla="*/ 177859 h 491252"/>
              <a:gd name="connsiteX20" fmla="*/ 177190 w 491252"/>
              <a:gd name="connsiteY20" fmla="*/ 229891 h 491252"/>
              <a:gd name="connsiteX21" fmla="*/ 205303 w 491252"/>
              <a:gd name="connsiteY21" fmla="*/ 308759 h 491252"/>
              <a:gd name="connsiteX22" fmla="*/ 199542 w 491252"/>
              <a:gd name="connsiteY22" fmla="*/ 364449 h 491252"/>
              <a:gd name="connsiteX23" fmla="*/ 115694 w 491252"/>
              <a:gd name="connsiteY23" fmla="*/ 399217 h 49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1252" h="491252">
                <a:moveTo>
                  <a:pt x="446686" y="245990"/>
                </a:moveTo>
                <a:cubicBezTo>
                  <a:pt x="446686" y="356981"/>
                  <a:pt x="356710" y="446957"/>
                  <a:pt x="245719" y="446957"/>
                </a:cubicBezTo>
                <a:cubicBezTo>
                  <a:pt x="134728" y="446957"/>
                  <a:pt x="44752" y="356981"/>
                  <a:pt x="44752" y="245990"/>
                </a:cubicBezTo>
                <a:cubicBezTo>
                  <a:pt x="44752" y="134999"/>
                  <a:pt x="134728" y="45023"/>
                  <a:pt x="245719" y="45023"/>
                </a:cubicBezTo>
                <a:cubicBezTo>
                  <a:pt x="356710" y="45023"/>
                  <a:pt x="446686" y="134999"/>
                  <a:pt x="446686" y="245990"/>
                </a:cubicBezTo>
                <a:close/>
                <a:moveTo>
                  <a:pt x="245719" y="364"/>
                </a:moveTo>
                <a:lnTo>
                  <a:pt x="245719" y="78518"/>
                </a:lnTo>
                <a:moveTo>
                  <a:pt x="93" y="245990"/>
                </a:moveTo>
                <a:lnTo>
                  <a:pt x="78247" y="245990"/>
                </a:lnTo>
                <a:moveTo>
                  <a:pt x="245719" y="491617"/>
                </a:moveTo>
                <a:lnTo>
                  <a:pt x="245719" y="413463"/>
                </a:lnTo>
                <a:moveTo>
                  <a:pt x="491346" y="245990"/>
                </a:moveTo>
                <a:lnTo>
                  <a:pt x="413192" y="245990"/>
                </a:lnTo>
                <a:moveTo>
                  <a:pt x="375745" y="399217"/>
                </a:moveTo>
                <a:cubicBezTo>
                  <a:pt x="350736" y="388163"/>
                  <a:pt x="316996" y="373738"/>
                  <a:pt x="291897" y="364449"/>
                </a:cubicBezTo>
                <a:cubicBezTo>
                  <a:pt x="271220" y="356746"/>
                  <a:pt x="274167" y="321867"/>
                  <a:pt x="286136" y="308759"/>
                </a:cubicBezTo>
                <a:cubicBezTo>
                  <a:pt x="307122" y="288183"/>
                  <a:pt x="317489" y="259102"/>
                  <a:pt x="314249" y="229891"/>
                </a:cubicBezTo>
                <a:cubicBezTo>
                  <a:pt x="316039" y="210801"/>
                  <a:pt x="309563" y="191858"/>
                  <a:pt x="296461" y="177859"/>
                </a:cubicBezTo>
                <a:cubicBezTo>
                  <a:pt x="283359" y="163860"/>
                  <a:pt x="264886" y="156147"/>
                  <a:pt x="245719" y="156672"/>
                </a:cubicBezTo>
                <a:cubicBezTo>
                  <a:pt x="226552" y="156147"/>
                  <a:pt x="208080" y="163860"/>
                  <a:pt x="194977" y="177859"/>
                </a:cubicBezTo>
                <a:cubicBezTo>
                  <a:pt x="181875" y="191858"/>
                  <a:pt x="175400" y="210801"/>
                  <a:pt x="177190" y="229891"/>
                </a:cubicBezTo>
                <a:cubicBezTo>
                  <a:pt x="173950" y="259102"/>
                  <a:pt x="184316" y="288183"/>
                  <a:pt x="205303" y="308759"/>
                </a:cubicBezTo>
                <a:cubicBezTo>
                  <a:pt x="217271" y="321867"/>
                  <a:pt x="220219" y="356746"/>
                  <a:pt x="199542" y="364449"/>
                </a:cubicBezTo>
                <a:cubicBezTo>
                  <a:pt x="174331" y="373783"/>
                  <a:pt x="140480" y="388275"/>
                  <a:pt x="115694" y="399217"/>
                </a:cubicBez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72B90CE7-4021-5B74-DBF6-63FA177770A9}"/>
              </a:ext>
            </a:extLst>
          </p:cNvPr>
          <p:cNvSpPr/>
          <p:nvPr/>
        </p:nvSpPr>
        <p:spPr>
          <a:xfrm>
            <a:off x="5050435" y="2434742"/>
            <a:ext cx="396500" cy="479974"/>
          </a:xfrm>
          <a:custGeom>
            <a:avLst/>
            <a:gdLst>
              <a:gd name="connsiteX0" fmla="*/ 418222 w 424263"/>
              <a:gd name="connsiteY0" fmla="*/ 89683 h 513582"/>
              <a:gd name="connsiteX1" fmla="*/ 424765 w 424263"/>
              <a:gd name="connsiteY1" fmla="*/ 105470 h 513582"/>
              <a:gd name="connsiteX2" fmla="*/ 424765 w 424263"/>
              <a:gd name="connsiteY2" fmla="*/ 491617 h 513582"/>
              <a:gd name="connsiteX3" fmla="*/ 402435 w 424263"/>
              <a:gd name="connsiteY3" fmla="*/ 513946 h 513582"/>
              <a:gd name="connsiteX4" fmla="*/ 22831 w 424263"/>
              <a:gd name="connsiteY4" fmla="*/ 513946 h 513582"/>
              <a:gd name="connsiteX5" fmla="*/ 501 w 424263"/>
              <a:gd name="connsiteY5" fmla="*/ 491617 h 513582"/>
              <a:gd name="connsiteX6" fmla="*/ 501 w 424263"/>
              <a:gd name="connsiteY6" fmla="*/ 22694 h 513582"/>
              <a:gd name="connsiteX7" fmla="*/ 22831 w 424263"/>
              <a:gd name="connsiteY7" fmla="*/ 364 h 513582"/>
              <a:gd name="connsiteX8" fmla="*/ 319659 w 424263"/>
              <a:gd name="connsiteY8" fmla="*/ 364 h 513582"/>
              <a:gd name="connsiteX9" fmla="*/ 335446 w 424263"/>
              <a:gd name="connsiteY9" fmla="*/ 6907 h 513582"/>
              <a:gd name="connsiteX10" fmla="*/ 78655 w 424263"/>
              <a:gd name="connsiteY10" fmla="*/ 346474 h 513582"/>
              <a:gd name="connsiteX11" fmla="*/ 346611 w 424263"/>
              <a:gd name="connsiteY11" fmla="*/ 346474 h 513582"/>
              <a:gd name="connsiteX12" fmla="*/ 78655 w 424263"/>
              <a:gd name="connsiteY12" fmla="*/ 413463 h 513582"/>
              <a:gd name="connsiteX13" fmla="*/ 346611 w 424263"/>
              <a:gd name="connsiteY13" fmla="*/ 413463 h 513582"/>
              <a:gd name="connsiteX14" fmla="*/ 78655 w 424263"/>
              <a:gd name="connsiteY14" fmla="*/ 279485 h 513582"/>
              <a:gd name="connsiteX15" fmla="*/ 346611 w 424263"/>
              <a:gd name="connsiteY15" fmla="*/ 279485 h 513582"/>
              <a:gd name="connsiteX16" fmla="*/ 78655 w 424263"/>
              <a:gd name="connsiteY16" fmla="*/ 212496 h 513582"/>
              <a:gd name="connsiteX17" fmla="*/ 346611 w 424263"/>
              <a:gd name="connsiteY17" fmla="*/ 212496 h 513582"/>
              <a:gd name="connsiteX18" fmla="*/ 78655 w 424263"/>
              <a:gd name="connsiteY18" fmla="*/ 145507 h 513582"/>
              <a:gd name="connsiteX19" fmla="*/ 234963 w 424263"/>
              <a:gd name="connsiteY19" fmla="*/ 145507 h 513582"/>
              <a:gd name="connsiteX20" fmla="*/ 78655 w 424263"/>
              <a:gd name="connsiteY20" fmla="*/ 145507 h 513582"/>
              <a:gd name="connsiteX21" fmla="*/ 234963 w 424263"/>
              <a:gd name="connsiteY21" fmla="*/ 145507 h 513582"/>
              <a:gd name="connsiteX22" fmla="*/ 78655 w 424263"/>
              <a:gd name="connsiteY22" fmla="*/ 212496 h 513582"/>
              <a:gd name="connsiteX23" fmla="*/ 346611 w 424263"/>
              <a:gd name="connsiteY23" fmla="*/ 212496 h 513582"/>
              <a:gd name="connsiteX24" fmla="*/ 78655 w 424263"/>
              <a:gd name="connsiteY24" fmla="*/ 279485 h 513582"/>
              <a:gd name="connsiteX25" fmla="*/ 346611 w 424263"/>
              <a:gd name="connsiteY25" fmla="*/ 279485 h 513582"/>
              <a:gd name="connsiteX26" fmla="*/ 78655 w 424263"/>
              <a:gd name="connsiteY26" fmla="*/ 346474 h 513582"/>
              <a:gd name="connsiteX27" fmla="*/ 346611 w 424263"/>
              <a:gd name="connsiteY27" fmla="*/ 346474 h 513582"/>
              <a:gd name="connsiteX28" fmla="*/ 78655 w 424263"/>
              <a:gd name="connsiteY28" fmla="*/ 413463 h 513582"/>
              <a:gd name="connsiteX29" fmla="*/ 346611 w 424263"/>
              <a:gd name="connsiteY29" fmla="*/ 413463 h 51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4263" h="513582">
                <a:moveTo>
                  <a:pt x="418222" y="89683"/>
                </a:moveTo>
                <a:cubicBezTo>
                  <a:pt x="422410" y="93869"/>
                  <a:pt x="424764" y="99548"/>
                  <a:pt x="424765" y="105470"/>
                </a:cubicBezTo>
                <a:lnTo>
                  <a:pt x="424765" y="491617"/>
                </a:lnTo>
                <a:cubicBezTo>
                  <a:pt x="424765" y="503949"/>
                  <a:pt x="414767" y="513946"/>
                  <a:pt x="402435" y="513946"/>
                </a:cubicBezTo>
                <a:lnTo>
                  <a:pt x="22831" y="513946"/>
                </a:lnTo>
                <a:cubicBezTo>
                  <a:pt x="10498" y="513946"/>
                  <a:pt x="501" y="503949"/>
                  <a:pt x="501" y="491617"/>
                </a:cubicBezTo>
                <a:lnTo>
                  <a:pt x="501" y="22694"/>
                </a:lnTo>
                <a:cubicBezTo>
                  <a:pt x="501" y="10361"/>
                  <a:pt x="10498" y="364"/>
                  <a:pt x="22831" y="364"/>
                </a:cubicBezTo>
                <a:lnTo>
                  <a:pt x="319659" y="364"/>
                </a:lnTo>
                <a:cubicBezTo>
                  <a:pt x="325581" y="365"/>
                  <a:pt x="331260" y="2718"/>
                  <a:pt x="335446" y="6907"/>
                </a:cubicBezTo>
                <a:close/>
                <a:moveTo>
                  <a:pt x="78655" y="346474"/>
                </a:moveTo>
                <a:lnTo>
                  <a:pt x="346611" y="346474"/>
                </a:lnTo>
                <a:moveTo>
                  <a:pt x="78655" y="413463"/>
                </a:moveTo>
                <a:lnTo>
                  <a:pt x="346611" y="413463"/>
                </a:lnTo>
                <a:moveTo>
                  <a:pt x="78655" y="279485"/>
                </a:moveTo>
                <a:lnTo>
                  <a:pt x="346611" y="279485"/>
                </a:lnTo>
                <a:moveTo>
                  <a:pt x="78655" y="212496"/>
                </a:moveTo>
                <a:lnTo>
                  <a:pt x="346611" y="212496"/>
                </a:lnTo>
                <a:moveTo>
                  <a:pt x="78655" y="145507"/>
                </a:moveTo>
                <a:lnTo>
                  <a:pt x="234963" y="145507"/>
                </a:lnTo>
                <a:moveTo>
                  <a:pt x="78655" y="145507"/>
                </a:moveTo>
                <a:lnTo>
                  <a:pt x="234963" y="145507"/>
                </a:lnTo>
                <a:moveTo>
                  <a:pt x="78655" y="212496"/>
                </a:moveTo>
                <a:lnTo>
                  <a:pt x="346611" y="212496"/>
                </a:lnTo>
                <a:moveTo>
                  <a:pt x="78655" y="279485"/>
                </a:moveTo>
                <a:lnTo>
                  <a:pt x="346611" y="279485"/>
                </a:lnTo>
                <a:moveTo>
                  <a:pt x="78655" y="346474"/>
                </a:moveTo>
                <a:lnTo>
                  <a:pt x="346611" y="346474"/>
                </a:lnTo>
                <a:moveTo>
                  <a:pt x="78655" y="413463"/>
                </a:moveTo>
                <a:lnTo>
                  <a:pt x="346611" y="413463"/>
                </a:ln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599BFF24-4EC4-AB84-70FB-5514A341EA2B}"/>
              </a:ext>
            </a:extLst>
          </p:cNvPr>
          <p:cNvSpPr/>
          <p:nvPr/>
        </p:nvSpPr>
        <p:spPr>
          <a:xfrm>
            <a:off x="8886914" y="2426756"/>
            <a:ext cx="409963" cy="496271"/>
          </a:xfrm>
          <a:custGeom>
            <a:avLst/>
            <a:gdLst>
              <a:gd name="connsiteX0" fmla="*/ 66290 w 424263"/>
              <a:gd name="connsiteY0" fmla="*/ 413462 h 513582"/>
              <a:gd name="connsiteX1" fmla="*/ 66290 w 424263"/>
              <a:gd name="connsiteY1" fmla="*/ 245766 h 513582"/>
              <a:gd name="connsiteX2" fmla="*/ 136160 w 424263"/>
              <a:gd name="connsiteY2" fmla="*/ 346384 h 513582"/>
              <a:gd name="connsiteX3" fmla="*/ 206052 w 424263"/>
              <a:gd name="connsiteY3" fmla="*/ 245766 h 513582"/>
              <a:gd name="connsiteX4" fmla="*/ 206052 w 424263"/>
              <a:gd name="connsiteY4" fmla="*/ 413462 h 513582"/>
              <a:gd name="connsiteX5" fmla="*/ 320000 w 424263"/>
              <a:gd name="connsiteY5" fmla="*/ 245766 h 513582"/>
              <a:gd name="connsiteX6" fmla="*/ 320000 w 424263"/>
              <a:gd name="connsiteY6" fmla="*/ 413462 h 513582"/>
              <a:gd name="connsiteX7" fmla="*/ 264109 w 424263"/>
              <a:gd name="connsiteY7" fmla="*/ 357571 h 513582"/>
              <a:gd name="connsiteX8" fmla="*/ 320000 w 424263"/>
              <a:gd name="connsiteY8" fmla="*/ 413462 h 513582"/>
              <a:gd name="connsiteX9" fmla="*/ 375914 w 424263"/>
              <a:gd name="connsiteY9" fmla="*/ 357571 h 513582"/>
              <a:gd name="connsiteX10" fmla="*/ 402843 w 424263"/>
              <a:gd name="connsiteY10" fmla="*/ 513945 h 513582"/>
              <a:gd name="connsiteX11" fmla="*/ 425173 w 424263"/>
              <a:gd name="connsiteY11" fmla="*/ 491616 h 513582"/>
              <a:gd name="connsiteX12" fmla="*/ 425173 w 424263"/>
              <a:gd name="connsiteY12" fmla="*/ 133783 h 513582"/>
              <a:gd name="connsiteX13" fmla="*/ 291753 w 424263"/>
              <a:gd name="connsiteY13" fmla="*/ 363 h 513582"/>
              <a:gd name="connsiteX14" fmla="*/ 23239 w 424263"/>
              <a:gd name="connsiteY14" fmla="*/ 363 h 513582"/>
              <a:gd name="connsiteX15" fmla="*/ 909 w 424263"/>
              <a:gd name="connsiteY15" fmla="*/ 22693 h 513582"/>
              <a:gd name="connsiteX16" fmla="*/ 909 w 424263"/>
              <a:gd name="connsiteY16" fmla="*/ 491616 h 513582"/>
              <a:gd name="connsiteX17" fmla="*/ 23239 w 424263"/>
              <a:gd name="connsiteY17" fmla="*/ 513945 h 513582"/>
              <a:gd name="connsiteX18" fmla="*/ 402843 w 424263"/>
              <a:gd name="connsiteY18" fmla="*/ 513945 h 513582"/>
              <a:gd name="connsiteX19" fmla="*/ 313524 w 424263"/>
              <a:gd name="connsiteY19" fmla="*/ 2149 h 513582"/>
              <a:gd name="connsiteX20" fmla="*/ 313524 w 424263"/>
              <a:gd name="connsiteY20" fmla="*/ 89682 h 513582"/>
              <a:gd name="connsiteX21" fmla="*/ 335854 w 424263"/>
              <a:gd name="connsiteY21" fmla="*/ 112011 h 513582"/>
              <a:gd name="connsiteX22" fmla="*/ 423386 w 424263"/>
              <a:gd name="connsiteY22" fmla="*/ 112011 h 51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263" h="513582">
                <a:moveTo>
                  <a:pt x="66290" y="413462"/>
                </a:moveTo>
                <a:lnTo>
                  <a:pt x="66290" y="245766"/>
                </a:lnTo>
                <a:lnTo>
                  <a:pt x="136160" y="346384"/>
                </a:lnTo>
                <a:lnTo>
                  <a:pt x="206052" y="245766"/>
                </a:lnTo>
                <a:lnTo>
                  <a:pt x="206052" y="413462"/>
                </a:lnTo>
                <a:moveTo>
                  <a:pt x="320000" y="245766"/>
                </a:moveTo>
                <a:lnTo>
                  <a:pt x="320000" y="413462"/>
                </a:lnTo>
                <a:moveTo>
                  <a:pt x="264109" y="357571"/>
                </a:moveTo>
                <a:lnTo>
                  <a:pt x="320000" y="413462"/>
                </a:lnTo>
                <a:lnTo>
                  <a:pt x="375914" y="357571"/>
                </a:lnTo>
                <a:moveTo>
                  <a:pt x="402843" y="513945"/>
                </a:moveTo>
                <a:cubicBezTo>
                  <a:pt x="415175" y="513945"/>
                  <a:pt x="425173" y="503948"/>
                  <a:pt x="425173" y="491616"/>
                </a:cubicBezTo>
                <a:lnTo>
                  <a:pt x="425173" y="133783"/>
                </a:lnTo>
                <a:cubicBezTo>
                  <a:pt x="425173" y="60097"/>
                  <a:pt x="365439" y="363"/>
                  <a:pt x="291753" y="363"/>
                </a:cubicBezTo>
                <a:lnTo>
                  <a:pt x="23239" y="363"/>
                </a:lnTo>
                <a:cubicBezTo>
                  <a:pt x="10906" y="363"/>
                  <a:pt x="909" y="10360"/>
                  <a:pt x="909" y="22693"/>
                </a:cubicBezTo>
                <a:lnTo>
                  <a:pt x="909" y="491616"/>
                </a:lnTo>
                <a:cubicBezTo>
                  <a:pt x="909" y="503948"/>
                  <a:pt x="10906" y="513945"/>
                  <a:pt x="23239" y="513945"/>
                </a:cubicBezTo>
                <a:lnTo>
                  <a:pt x="402843" y="513945"/>
                </a:lnTo>
                <a:close/>
                <a:moveTo>
                  <a:pt x="313524" y="2149"/>
                </a:moveTo>
                <a:lnTo>
                  <a:pt x="313524" y="89682"/>
                </a:lnTo>
                <a:cubicBezTo>
                  <a:pt x="313524" y="102014"/>
                  <a:pt x="323522" y="112011"/>
                  <a:pt x="335854" y="112011"/>
                </a:cubicBezTo>
                <a:lnTo>
                  <a:pt x="423386" y="112011"/>
                </a:lnTo>
              </a:path>
            </a:pathLst>
          </a:custGeom>
          <a:noFill/>
          <a:ln w="17864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546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65E1C39-AF57-8EDD-1787-20DD4372962A}"/>
              </a:ext>
            </a:extLst>
          </p:cNvPr>
          <p:cNvSpPr txBox="1"/>
          <p:nvPr/>
        </p:nvSpPr>
        <p:spPr>
          <a:xfrm>
            <a:off x="357248" y="1659401"/>
            <a:ext cx="55793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ptos" panose="020B0004020202020204" pitchFamily="34" charset="0"/>
              </a:rPr>
              <a:t>Thank You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0316AA-2D70-C493-8268-715A7158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54" y="3719555"/>
            <a:ext cx="2185777" cy="2185777"/>
          </a:xfrm>
          <a:prstGeom prst="rect">
            <a:avLst/>
          </a:prstGeom>
        </p:spPr>
      </p:pic>
      <p:pic>
        <p:nvPicPr>
          <p:cNvPr id="7" name="圖片 6" descr="一張含有 文字, 字型, 圖形, 平面設計 的圖片&#10;&#10;AI 產生的內容可能不正確。">
            <a:extLst>
              <a:ext uri="{FF2B5EF4-FFF2-40B4-BE49-F238E27FC236}">
                <a16:creationId xmlns:a16="http://schemas.microsoft.com/office/drawing/2014/main" id="{2D403052-1D59-48C7-1A43-007030196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3" y="5994024"/>
            <a:ext cx="2185777" cy="55008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EF692B1-178D-74C6-D6DF-70D575B52E64}"/>
              </a:ext>
            </a:extLst>
          </p:cNvPr>
          <p:cNvSpPr txBox="1"/>
          <p:nvPr/>
        </p:nvSpPr>
        <p:spPr>
          <a:xfrm>
            <a:off x="2356656" y="32929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聯絡我們</a:t>
            </a:r>
            <a:endParaRPr 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709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6FCE4-B6B2-0424-A96D-38463693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B298B-77EC-5A7A-682A-5155F671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Prompt Iteration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50E664-6D39-E710-B052-38ED074A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7A6B6499-C61D-BC9E-57BE-4D858106A95E}"/>
              </a:ext>
            </a:extLst>
          </p:cNvPr>
          <p:cNvSpPr/>
          <p:nvPr/>
        </p:nvSpPr>
        <p:spPr>
          <a:xfrm>
            <a:off x="3487799" y="1484085"/>
            <a:ext cx="4607180" cy="460718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FFFF"/>
              </a:gs>
              <a:gs pos="63000">
                <a:schemeClr val="bg1">
                  <a:alpha val="70000"/>
                </a:schemeClr>
              </a:gs>
              <a:gs pos="31000">
                <a:schemeClr val="bg1">
                  <a:alpha val="4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1016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BB1878-CCF6-F63A-5FD3-60210606A6A5}"/>
              </a:ext>
            </a:extLst>
          </p:cNvPr>
          <p:cNvSpPr txBox="1"/>
          <p:nvPr/>
        </p:nvSpPr>
        <p:spPr>
          <a:xfrm>
            <a:off x="4011396" y="1150250"/>
            <a:ext cx="1467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初始提示詞</a:t>
            </a:r>
            <a:endParaRPr lang="en-US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6BB7CB-80E3-6AB0-FF5C-85ABA1123337}"/>
              </a:ext>
            </a:extLst>
          </p:cNvPr>
          <p:cNvSpPr txBox="1"/>
          <p:nvPr/>
        </p:nvSpPr>
        <p:spPr>
          <a:xfrm>
            <a:off x="6979100" y="1150250"/>
            <a:ext cx="78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</a:t>
            </a:r>
            <a:endParaRPr lang="en-US" sz="20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4A424B-1D34-DDF1-2C14-59C247505495}"/>
              </a:ext>
            </a:extLst>
          </p:cNvPr>
          <p:cNvSpPr txBox="1"/>
          <p:nvPr/>
        </p:nvSpPr>
        <p:spPr>
          <a:xfrm>
            <a:off x="8210276" y="2487190"/>
            <a:ext cx="1369908" cy="801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評估結果</a:t>
            </a:r>
            <a:endParaRPr lang="en-US" altLang="zh-TW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/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與有效性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E9985F-CB71-E9BF-E7C7-CD0675A99416}"/>
              </a:ext>
            </a:extLst>
          </p:cNvPr>
          <p:cNvSpPr txBox="1"/>
          <p:nvPr/>
        </p:nvSpPr>
        <p:spPr>
          <a:xfrm>
            <a:off x="8210276" y="4339399"/>
            <a:ext cx="1369908" cy="45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問題識別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401E74-321E-7A20-B4EA-FD11F4D8A860}"/>
              </a:ext>
            </a:extLst>
          </p:cNvPr>
          <p:cNvSpPr txBox="1"/>
          <p:nvPr/>
        </p:nvSpPr>
        <p:spPr>
          <a:xfrm>
            <a:off x="6491416" y="61342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修改提示詞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7BE0F-2818-36FF-A5AF-B77F869E0EE6}"/>
              </a:ext>
            </a:extLst>
          </p:cNvPr>
          <p:cNvSpPr txBox="1"/>
          <p:nvPr/>
        </p:nvSpPr>
        <p:spPr>
          <a:xfrm>
            <a:off x="3429150" y="6107895"/>
            <a:ext cx="1368094" cy="45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重新測試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A8BB38-ECA4-DDC9-FAC6-A1E931D83EA4}"/>
              </a:ext>
            </a:extLst>
          </p:cNvPr>
          <p:cNvSpPr txBox="1"/>
          <p:nvPr/>
        </p:nvSpPr>
        <p:spPr>
          <a:xfrm>
            <a:off x="2155069" y="2479963"/>
            <a:ext cx="1369908" cy="801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重複迭代</a:t>
            </a:r>
            <a:endParaRPr lang="en-US" altLang="zh-TW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循環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75F238-E1FC-15AC-3D14-CF796C31931E}"/>
              </a:ext>
            </a:extLst>
          </p:cNvPr>
          <p:cNvSpPr txBox="1"/>
          <p:nvPr/>
        </p:nvSpPr>
        <p:spPr>
          <a:xfrm>
            <a:off x="2192247" y="4339399"/>
            <a:ext cx="1369908" cy="45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記錄變更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D1C8FCBC-6EF8-93F0-970B-0B6E82471FA2}"/>
              </a:ext>
            </a:extLst>
          </p:cNvPr>
          <p:cNvSpPr/>
          <p:nvPr/>
        </p:nvSpPr>
        <p:spPr>
          <a:xfrm>
            <a:off x="6411179" y="1874213"/>
            <a:ext cx="315796" cy="345856"/>
          </a:xfrm>
          <a:custGeom>
            <a:avLst/>
            <a:gdLst>
              <a:gd name="connsiteX0" fmla="*/ 28991 w 400050"/>
              <a:gd name="connsiteY0" fmla="*/ 247735 h 438130"/>
              <a:gd name="connsiteX1" fmla="*/ 28991 w 400050"/>
              <a:gd name="connsiteY1" fmla="*/ 196624 h 438130"/>
              <a:gd name="connsiteX2" fmla="*/ 36520 w 400050"/>
              <a:gd name="connsiteY2" fmla="*/ 181461 h 438130"/>
              <a:gd name="connsiteX3" fmla="*/ 53146 w 400050"/>
              <a:gd name="connsiteY3" fmla="*/ 178279 h 438130"/>
              <a:gd name="connsiteX4" fmla="*/ 200441 w 400050"/>
              <a:gd name="connsiteY4" fmla="*/ 219160 h 438130"/>
              <a:gd name="connsiteX5" fmla="*/ 200441 w 400050"/>
              <a:gd name="connsiteY5" fmla="*/ 438235 h 438130"/>
              <a:gd name="connsiteX6" fmla="*/ 42936 w 400050"/>
              <a:gd name="connsiteY6" fmla="*/ 394420 h 438130"/>
              <a:gd name="connsiteX7" fmla="*/ 28991 w 400050"/>
              <a:gd name="connsiteY7" fmla="*/ 376151 h 438130"/>
              <a:gd name="connsiteX8" fmla="*/ 28991 w 400050"/>
              <a:gd name="connsiteY8" fmla="*/ 304885 h 438130"/>
              <a:gd name="connsiteX9" fmla="*/ 200441 w 400050"/>
              <a:gd name="connsiteY9" fmla="*/ 438235 h 438130"/>
              <a:gd name="connsiteX10" fmla="*/ 357946 w 400050"/>
              <a:gd name="connsiteY10" fmla="*/ 394420 h 438130"/>
              <a:gd name="connsiteX11" fmla="*/ 371891 w 400050"/>
              <a:gd name="connsiteY11" fmla="*/ 376151 h 438130"/>
              <a:gd name="connsiteX12" fmla="*/ 371891 w 400050"/>
              <a:gd name="connsiteY12" fmla="*/ 304885 h 438130"/>
              <a:gd name="connsiteX13" fmla="*/ 371891 w 400050"/>
              <a:gd name="connsiteY13" fmla="*/ 247735 h 438130"/>
              <a:gd name="connsiteX14" fmla="*/ 371891 w 400050"/>
              <a:gd name="connsiteY14" fmla="*/ 196624 h 438130"/>
              <a:gd name="connsiteX15" fmla="*/ 364362 w 400050"/>
              <a:gd name="connsiteY15" fmla="*/ 181461 h 438130"/>
              <a:gd name="connsiteX16" fmla="*/ 347736 w 400050"/>
              <a:gd name="connsiteY16" fmla="*/ 178279 h 438130"/>
              <a:gd name="connsiteX17" fmla="*/ 200441 w 400050"/>
              <a:gd name="connsiteY17" fmla="*/ 219160 h 438130"/>
              <a:gd name="connsiteX18" fmla="*/ 138529 w 400050"/>
              <a:gd name="connsiteY18" fmla="*/ 62017 h 438130"/>
              <a:gd name="connsiteX19" fmla="*/ 200441 w 400050"/>
              <a:gd name="connsiteY19" fmla="*/ 123929 h 438130"/>
              <a:gd name="connsiteX20" fmla="*/ 262354 w 400050"/>
              <a:gd name="connsiteY20" fmla="*/ 62017 h 438130"/>
              <a:gd name="connsiteX21" fmla="*/ 200441 w 400050"/>
              <a:gd name="connsiteY21" fmla="*/ 104 h 438130"/>
              <a:gd name="connsiteX22" fmla="*/ 138529 w 400050"/>
              <a:gd name="connsiteY22" fmla="*/ 62017 h 438130"/>
              <a:gd name="connsiteX23" fmla="*/ 119421 w 400050"/>
              <a:gd name="connsiteY23" fmla="*/ 196681 h 438130"/>
              <a:gd name="connsiteX24" fmla="*/ 200441 w 400050"/>
              <a:gd name="connsiteY24" fmla="*/ 152618 h 438130"/>
              <a:gd name="connsiteX25" fmla="*/ 281499 w 400050"/>
              <a:gd name="connsiteY25" fmla="*/ 196681 h 438130"/>
              <a:gd name="connsiteX26" fmla="*/ 314741 w 400050"/>
              <a:gd name="connsiteY26" fmla="*/ 243925 h 438130"/>
              <a:gd name="connsiteX27" fmla="*/ 245323 w 400050"/>
              <a:gd name="connsiteY27" fmla="*/ 264880 h 438130"/>
              <a:gd name="connsiteX28" fmla="*/ 238541 w 400050"/>
              <a:gd name="connsiteY28" fmla="*/ 273986 h 438130"/>
              <a:gd name="connsiteX29" fmla="*/ 238541 w 400050"/>
              <a:gd name="connsiteY29" fmla="*/ 301723 h 438130"/>
              <a:gd name="connsiteX30" fmla="*/ 242381 w 400050"/>
              <a:gd name="connsiteY30" fmla="*/ 309369 h 438130"/>
              <a:gd name="connsiteX31" fmla="*/ 250809 w 400050"/>
              <a:gd name="connsiteY31" fmla="*/ 310848 h 438130"/>
              <a:gd name="connsiteX32" fmla="*/ 314741 w 400050"/>
              <a:gd name="connsiteY32" fmla="*/ 291550 h 438130"/>
              <a:gd name="connsiteX33" fmla="*/ 28991 w 400050"/>
              <a:gd name="connsiteY33" fmla="*/ 304885 h 438130"/>
              <a:gd name="connsiteX34" fmla="*/ 416 w 400050"/>
              <a:gd name="connsiteY34" fmla="*/ 276310 h 438130"/>
              <a:gd name="connsiteX35" fmla="*/ 28991 w 400050"/>
              <a:gd name="connsiteY35" fmla="*/ 247735 h 438130"/>
              <a:gd name="connsiteX36" fmla="*/ 48041 w 400050"/>
              <a:gd name="connsiteY36" fmla="*/ 247735 h 438130"/>
              <a:gd name="connsiteX37" fmla="*/ 57566 w 400050"/>
              <a:gd name="connsiteY37" fmla="*/ 257260 h 438130"/>
              <a:gd name="connsiteX38" fmla="*/ 57566 w 400050"/>
              <a:gd name="connsiteY38" fmla="*/ 295360 h 438130"/>
              <a:gd name="connsiteX39" fmla="*/ 48041 w 400050"/>
              <a:gd name="connsiteY39" fmla="*/ 304885 h 438130"/>
              <a:gd name="connsiteX40" fmla="*/ 371891 w 400050"/>
              <a:gd name="connsiteY40" fmla="*/ 304885 h 438130"/>
              <a:gd name="connsiteX41" fmla="*/ 400466 w 400050"/>
              <a:gd name="connsiteY41" fmla="*/ 276310 h 438130"/>
              <a:gd name="connsiteX42" fmla="*/ 371891 w 400050"/>
              <a:gd name="connsiteY42" fmla="*/ 247735 h 438130"/>
              <a:gd name="connsiteX43" fmla="*/ 352841 w 400050"/>
              <a:gd name="connsiteY43" fmla="*/ 247735 h 438130"/>
              <a:gd name="connsiteX44" fmla="*/ 343316 w 400050"/>
              <a:gd name="connsiteY44" fmla="*/ 257260 h 438130"/>
              <a:gd name="connsiteX45" fmla="*/ 343316 w 400050"/>
              <a:gd name="connsiteY45" fmla="*/ 295360 h 438130"/>
              <a:gd name="connsiteX46" fmla="*/ 352841 w 400050"/>
              <a:gd name="connsiteY46" fmla="*/ 304885 h 43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00050" h="438130">
                <a:moveTo>
                  <a:pt x="28991" y="247735"/>
                </a:moveTo>
                <a:lnTo>
                  <a:pt x="28991" y="196624"/>
                </a:lnTo>
                <a:cubicBezTo>
                  <a:pt x="28994" y="190671"/>
                  <a:pt x="31779" y="185061"/>
                  <a:pt x="36520" y="181461"/>
                </a:cubicBezTo>
                <a:cubicBezTo>
                  <a:pt x="41260" y="177861"/>
                  <a:pt x="47411" y="176683"/>
                  <a:pt x="53146" y="178279"/>
                </a:cubicBezTo>
                <a:lnTo>
                  <a:pt x="200441" y="219160"/>
                </a:lnTo>
                <a:lnTo>
                  <a:pt x="200441" y="438235"/>
                </a:lnTo>
                <a:lnTo>
                  <a:pt x="42936" y="394420"/>
                </a:lnTo>
                <a:cubicBezTo>
                  <a:pt x="34724" y="392136"/>
                  <a:pt x="29029" y="384675"/>
                  <a:pt x="28991" y="376151"/>
                </a:cubicBezTo>
                <a:lnTo>
                  <a:pt x="28991" y="304885"/>
                </a:lnTo>
                <a:moveTo>
                  <a:pt x="200441" y="438235"/>
                </a:moveTo>
                <a:lnTo>
                  <a:pt x="357946" y="394420"/>
                </a:lnTo>
                <a:cubicBezTo>
                  <a:pt x="366158" y="392136"/>
                  <a:pt x="371853" y="384675"/>
                  <a:pt x="371891" y="376151"/>
                </a:cubicBezTo>
                <a:lnTo>
                  <a:pt x="371891" y="304885"/>
                </a:lnTo>
                <a:moveTo>
                  <a:pt x="371891" y="247735"/>
                </a:moveTo>
                <a:lnTo>
                  <a:pt x="371891" y="196624"/>
                </a:lnTo>
                <a:cubicBezTo>
                  <a:pt x="371888" y="190671"/>
                  <a:pt x="369103" y="185061"/>
                  <a:pt x="364362" y="181461"/>
                </a:cubicBezTo>
                <a:cubicBezTo>
                  <a:pt x="359622" y="177861"/>
                  <a:pt x="353471" y="176683"/>
                  <a:pt x="347736" y="178279"/>
                </a:cubicBezTo>
                <a:lnTo>
                  <a:pt x="200441" y="219160"/>
                </a:lnTo>
                <a:moveTo>
                  <a:pt x="138529" y="62017"/>
                </a:moveTo>
                <a:cubicBezTo>
                  <a:pt x="138529" y="96210"/>
                  <a:pt x="166248" y="123929"/>
                  <a:pt x="200441" y="123929"/>
                </a:cubicBezTo>
                <a:cubicBezTo>
                  <a:pt x="234635" y="123929"/>
                  <a:pt x="262354" y="96210"/>
                  <a:pt x="262354" y="62017"/>
                </a:cubicBezTo>
                <a:cubicBezTo>
                  <a:pt x="262354" y="27823"/>
                  <a:pt x="234635" y="104"/>
                  <a:pt x="200441" y="104"/>
                </a:cubicBezTo>
                <a:cubicBezTo>
                  <a:pt x="166248" y="104"/>
                  <a:pt x="138529" y="27823"/>
                  <a:pt x="138529" y="62017"/>
                </a:cubicBezTo>
                <a:close/>
                <a:moveTo>
                  <a:pt x="119421" y="196681"/>
                </a:moveTo>
                <a:cubicBezTo>
                  <a:pt x="139121" y="171361"/>
                  <a:pt x="168480" y="155394"/>
                  <a:pt x="200441" y="152618"/>
                </a:cubicBezTo>
                <a:cubicBezTo>
                  <a:pt x="232407" y="155413"/>
                  <a:pt x="261771" y="171375"/>
                  <a:pt x="281499" y="196681"/>
                </a:cubicBezTo>
                <a:moveTo>
                  <a:pt x="314741" y="243925"/>
                </a:moveTo>
                <a:lnTo>
                  <a:pt x="245323" y="264880"/>
                </a:lnTo>
                <a:cubicBezTo>
                  <a:pt x="241302" y="266089"/>
                  <a:pt x="238548" y="269787"/>
                  <a:pt x="238541" y="273986"/>
                </a:cubicBezTo>
                <a:lnTo>
                  <a:pt x="238541" y="301723"/>
                </a:lnTo>
                <a:cubicBezTo>
                  <a:pt x="238540" y="304735"/>
                  <a:pt x="239964" y="307571"/>
                  <a:pt x="242381" y="309369"/>
                </a:cubicBezTo>
                <a:cubicBezTo>
                  <a:pt x="244799" y="311167"/>
                  <a:pt x="247924" y="311715"/>
                  <a:pt x="250809" y="310848"/>
                </a:cubicBezTo>
                <a:lnTo>
                  <a:pt x="314741" y="291550"/>
                </a:lnTo>
                <a:moveTo>
                  <a:pt x="28991" y="304885"/>
                </a:moveTo>
                <a:cubicBezTo>
                  <a:pt x="13209" y="304885"/>
                  <a:pt x="416" y="292092"/>
                  <a:pt x="416" y="276310"/>
                </a:cubicBezTo>
                <a:cubicBezTo>
                  <a:pt x="416" y="260528"/>
                  <a:pt x="13209" y="247735"/>
                  <a:pt x="28991" y="247735"/>
                </a:cubicBezTo>
                <a:lnTo>
                  <a:pt x="48041" y="247735"/>
                </a:lnTo>
                <a:cubicBezTo>
                  <a:pt x="53302" y="247735"/>
                  <a:pt x="57566" y="251999"/>
                  <a:pt x="57566" y="257260"/>
                </a:cubicBezTo>
                <a:lnTo>
                  <a:pt x="57566" y="295360"/>
                </a:lnTo>
                <a:cubicBezTo>
                  <a:pt x="57566" y="300621"/>
                  <a:pt x="53302" y="304885"/>
                  <a:pt x="48041" y="304885"/>
                </a:cubicBezTo>
                <a:close/>
                <a:moveTo>
                  <a:pt x="371891" y="304885"/>
                </a:moveTo>
                <a:cubicBezTo>
                  <a:pt x="387673" y="304885"/>
                  <a:pt x="400466" y="292092"/>
                  <a:pt x="400466" y="276310"/>
                </a:cubicBezTo>
                <a:cubicBezTo>
                  <a:pt x="400466" y="260528"/>
                  <a:pt x="387673" y="247735"/>
                  <a:pt x="371891" y="247735"/>
                </a:cubicBezTo>
                <a:lnTo>
                  <a:pt x="352841" y="247735"/>
                </a:lnTo>
                <a:cubicBezTo>
                  <a:pt x="347580" y="247735"/>
                  <a:pt x="343316" y="251999"/>
                  <a:pt x="343316" y="257260"/>
                </a:cubicBezTo>
                <a:lnTo>
                  <a:pt x="343316" y="295360"/>
                </a:lnTo>
                <a:cubicBezTo>
                  <a:pt x="343316" y="300621"/>
                  <a:pt x="347580" y="304885"/>
                  <a:pt x="352841" y="304885"/>
                </a:cubicBezTo>
                <a:close/>
              </a:path>
            </a:pathLst>
          </a:custGeom>
          <a:noFill/>
          <a:ln w="19050" cap="rnd">
            <a:solidFill>
              <a:srgbClr val="388BFD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81A16059-2484-FE6A-8F30-8BF6C7393253}"/>
              </a:ext>
            </a:extLst>
          </p:cNvPr>
          <p:cNvSpPr/>
          <p:nvPr/>
        </p:nvSpPr>
        <p:spPr>
          <a:xfrm>
            <a:off x="3910155" y="4338768"/>
            <a:ext cx="345902" cy="345873"/>
          </a:xfrm>
          <a:custGeom>
            <a:avLst/>
            <a:gdLst>
              <a:gd name="connsiteX0" fmla="*/ 362060 w 438188"/>
              <a:gd name="connsiteY0" fmla="*/ 209780 h 438150"/>
              <a:gd name="connsiteX1" fmla="*/ 362060 w 438188"/>
              <a:gd name="connsiteY1" fmla="*/ 419330 h 438150"/>
              <a:gd name="connsiteX2" fmla="*/ 343010 w 438188"/>
              <a:gd name="connsiteY2" fmla="*/ 438380 h 438150"/>
              <a:gd name="connsiteX3" fmla="*/ 19160 w 438188"/>
              <a:gd name="connsiteY3" fmla="*/ 438380 h 438150"/>
              <a:gd name="connsiteX4" fmla="*/ 110 w 438188"/>
              <a:gd name="connsiteY4" fmla="*/ 419330 h 438150"/>
              <a:gd name="connsiteX5" fmla="*/ 110 w 438188"/>
              <a:gd name="connsiteY5" fmla="*/ 57380 h 438150"/>
              <a:gd name="connsiteX6" fmla="*/ 19160 w 438188"/>
              <a:gd name="connsiteY6" fmla="*/ 38330 h 438150"/>
              <a:gd name="connsiteX7" fmla="*/ 266810 w 438188"/>
              <a:gd name="connsiteY7" fmla="*/ 38330 h 438150"/>
              <a:gd name="connsiteX8" fmla="*/ 234882 w 438188"/>
              <a:gd name="connsiteY8" fmla="*/ 257538 h 438150"/>
              <a:gd name="connsiteX9" fmla="*/ 140604 w 438188"/>
              <a:gd name="connsiteY9" fmla="*/ 297924 h 438150"/>
              <a:gd name="connsiteX10" fmla="*/ 181009 w 438188"/>
              <a:gd name="connsiteY10" fmla="*/ 203627 h 438150"/>
              <a:gd name="connsiteX11" fmla="*/ 384425 w 438188"/>
              <a:gd name="connsiteY11" fmla="*/ 230 h 438150"/>
              <a:gd name="connsiteX12" fmla="*/ 438298 w 438188"/>
              <a:gd name="connsiteY12" fmla="*/ 54103 h 438150"/>
              <a:gd name="connsiteX13" fmla="*/ 234882 w 438188"/>
              <a:gd name="connsiteY13" fmla="*/ 257538 h 438150"/>
              <a:gd name="connsiteX14" fmla="*/ 403341 w 438188"/>
              <a:gd name="connsiteY14" fmla="*/ 89079 h 438150"/>
              <a:gd name="connsiteX15" fmla="*/ 349449 w 438188"/>
              <a:gd name="connsiteY15" fmla="*/ 35187 h 438150"/>
              <a:gd name="connsiteX16" fmla="*/ 234882 w 438188"/>
              <a:gd name="connsiteY16" fmla="*/ 257538 h 438150"/>
              <a:gd name="connsiteX17" fmla="*/ 181009 w 438188"/>
              <a:gd name="connsiteY17" fmla="*/ 20362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8188" h="438150">
                <a:moveTo>
                  <a:pt x="362060" y="209780"/>
                </a:moveTo>
                <a:lnTo>
                  <a:pt x="362060" y="419330"/>
                </a:lnTo>
                <a:cubicBezTo>
                  <a:pt x="362060" y="429851"/>
                  <a:pt x="353531" y="438380"/>
                  <a:pt x="343010" y="438380"/>
                </a:cubicBezTo>
                <a:lnTo>
                  <a:pt x="19160" y="438380"/>
                </a:lnTo>
                <a:cubicBezTo>
                  <a:pt x="8639" y="438380"/>
                  <a:pt x="110" y="429851"/>
                  <a:pt x="110" y="419330"/>
                </a:cubicBezTo>
                <a:lnTo>
                  <a:pt x="110" y="57380"/>
                </a:lnTo>
                <a:cubicBezTo>
                  <a:pt x="110" y="46859"/>
                  <a:pt x="8639" y="38330"/>
                  <a:pt x="19160" y="38330"/>
                </a:cubicBezTo>
                <a:lnTo>
                  <a:pt x="266810" y="38330"/>
                </a:lnTo>
                <a:moveTo>
                  <a:pt x="234882" y="257538"/>
                </a:moveTo>
                <a:lnTo>
                  <a:pt x="140604" y="297924"/>
                </a:lnTo>
                <a:lnTo>
                  <a:pt x="181009" y="203627"/>
                </a:lnTo>
                <a:lnTo>
                  <a:pt x="384425" y="230"/>
                </a:lnTo>
                <a:lnTo>
                  <a:pt x="438298" y="54103"/>
                </a:lnTo>
                <a:lnTo>
                  <a:pt x="234882" y="257538"/>
                </a:lnTo>
                <a:close/>
                <a:moveTo>
                  <a:pt x="403341" y="89079"/>
                </a:moveTo>
                <a:lnTo>
                  <a:pt x="349449" y="35187"/>
                </a:lnTo>
                <a:moveTo>
                  <a:pt x="234882" y="257538"/>
                </a:moveTo>
                <a:lnTo>
                  <a:pt x="181009" y="203627"/>
                </a:lnTo>
              </a:path>
            </a:pathLst>
          </a:custGeom>
          <a:noFill/>
          <a:ln w="19050" cap="rnd">
            <a:solidFill>
              <a:srgbClr val="797EF9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BFF7A894-6DAC-5AE5-D959-0332D24CEC89}"/>
              </a:ext>
            </a:extLst>
          </p:cNvPr>
          <p:cNvSpPr/>
          <p:nvPr/>
        </p:nvSpPr>
        <p:spPr>
          <a:xfrm>
            <a:off x="7373820" y="2929502"/>
            <a:ext cx="465856" cy="247259"/>
          </a:xfrm>
          <a:custGeom>
            <a:avLst/>
            <a:gdLst>
              <a:gd name="connsiteX0" fmla="*/ 253587 w 438150"/>
              <a:gd name="connsiteY0" fmla="*/ 187475 h 232554"/>
              <a:gd name="connsiteX1" fmla="*/ 257645 w 438150"/>
              <a:gd name="connsiteY1" fmla="*/ 187475 h 232554"/>
              <a:gd name="connsiteX2" fmla="*/ 324320 w 438150"/>
              <a:gd name="connsiteY2" fmla="*/ 187475 h 232554"/>
              <a:gd name="connsiteX3" fmla="*/ 365849 w 438150"/>
              <a:gd name="connsiteY3" fmla="*/ 179855 h 232554"/>
              <a:gd name="connsiteX4" fmla="*/ 381470 w 438150"/>
              <a:gd name="connsiteY4" fmla="*/ 161109 h 232554"/>
              <a:gd name="connsiteX5" fmla="*/ 381470 w 438150"/>
              <a:gd name="connsiteY5" fmla="*/ 57592 h 232554"/>
              <a:gd name="connsiteX6" fmla="*/ 369373 w 438150"/>
              <a:gd name="connsiteY6" fmla="*/ 39856 h 232554"/>
              <a:gd name="connsiteX7" fmla="*/ 273266 w 438150"/>
              <a:gd name="connsiteY7" fmla="*/ 2194 h 232554"/>
              <a:gd name="connsiteX8" fmla="*/ 244691 w 438150"/>
              <a:gd name="connsiteY8" fmla="*/ 6747 h 232554"/>
              <a:gd name="connsiteX9" fmla="*/ 174873 w 438150"/>
              <a:gd name="connsiteY9" fmla="*/ 64183 h 232554"/>
              <a:gd name="connsiteX10" fmla="*/ 171318 w 438150"/>
              <a:gd name="connsiteY10" fmla="*/ 82580 h 232554"/>
              <a:gd name="connsiteX11" fmla="*/ 188760 w 438150"/>
              <a:gd name="connsiteY11" fmla="*/ 89424 h 232554"/>
              <a:gd name="connsiteX12" fmla="*/ 267170 w 438150"/>
              <a:gd name="connsiteY12" fmla="*/ 63650 h 232554"/>
              <a:gd name="connsiteX13" fmla="*/ 57620 w 438150"/>
              <a:gd name="connsiteY13" fmla="*/ 149375 h 232554"/>
              <a:gd name="connsiteX14" fmla="*/ 107150 w 438150"/>
              <a:gd name="connsiteY14" fmla="*/ 158900 h 232554"/>
              <a:gd name="connsiteX15" fmla="*/ 175444 w 438150"/>
              <a:gd name="connsiteY15" fmla="*/ 227194 h 232554"/>
              <a:gd name="connsiteX16" fmla="*/ 192151 w 438150"/>
              <a:gd name="connsiteY16" fmla="*/ 232509 h 232554"/>
              <a:gd name="connsiteX17" fmla="*/ 201676 w 438150"/>
              <a:gd name="connsiteY17" fmla="*/ 230851 h 232554"/>
              <a:gd name="connsiteX18" fmla="*/ 217221 w 438150"/>
              <a:gd name="connsiteY18" fmla="*/ 215307 h 232554"/>
              <a:gd name="connsiteX19" fmla="*/ 220536 w 438150"/>
              <a:gd name="connsiteY19" fmla="*/ 196009 h 232554"/>
              <a:gd name="connsiteX20" fmla="*/ 253092 w 438150"/>
              <a:gd name="connsiteY20" fmla="*/ 190389 h 232554"/>
              <a:gd name="connsiteX21" fmla="*/ 258712 w 438150"/>
              <a:gd name="connsiteY21" fmla="*/ 157852 h 232554"/>
              <a:gd name="connsiteX22" fmla="*/ 291268 w 438150"/>
              <a:gd name="connsiteY22" fmla="*/ 152232 h 232554"/>
              <a:gd name="connsiteX23" fmla="*/ 296869 w 438150"/>
              <a:gd name="connsiteY23" fmla="*/ 119676 h 232554"/>
              <a:gd name="connsiteX24" fmla="*/ 247339 w 438150"/>
              <a:gd name="connsiteY24" fmla="*/ 70146 h 232554"/>
              <a:gd name="connsiteX25" fmla="*/ 211354 w 438150"/>
              <a:gd name="connsiteY25" fmla="*/ 34160 h 232554"/>
              <a:gd name="connsiteX26" fmla="*/ 183179 w 438150"/>
              <a:gd name="connsiteY26" fmla="*/ 6004 h 232554"/>
              <a:gd name="connsiteX27" fmla="*/ 162395 w 438150"/>
              <a:gd name="connsiteY27" fmla="*/ 1851 h 232554"/>
              <a:gd name="connsiteX28" fmla="*/ 105245 w 438150"/>
              <a:gd name="connsiteY28" fmla="*/ 25550 h 232554"/>
              <a:gd name="connsiteX29" fmla="*/ 57620 w 438150"/>
              <a:gd name="connsiteY29" fmla="*/ 35075 h 232554"/>
              <a:gd name="connsiteX30" fmla="*/ 470 w 438150"/>
              <a:gd name="connsiteY30" fmla="*/ 6500 h 232554"/>
              <a:gd name="connsiteX31" fmla="*/ 38570 w 438150"/>
              <a:gd name="connsiteY31" fmla="*/ 6500 h 232554"/>
              <a:gd name="connsiteX32" fmla="*/ 57620 w 438150"/>
              <a:gd name="connsiteY32" fmla="*/ 25550 h 232554"/>
              <a:gd name="connsiteX33" fmla="*/ 57620 w 438150"/>
              <a:gd name="connsiteY33" fmla="*/ 158900 h 232554"/>
              <a:gd name="connsiteX34" fmla="*/ 38570 w 438150"/>
              <a:gd name="connsiteY34" fmla="*/ 177950 h 232554"/>
              <a:gd name="connsiteX35" fmla="*/ 470 w 438150"/>
              <a:gd name="connsiteY35" fmla="*/ 177950 h 232554"/>
              <a:gd name="connsiteX36" fmla="*/ 470 w 438150"/>
              <a:gd name="connsiteY36" fmla="*/ 177950 h 232554"/>
              <a:gd name="connsiteX37" fmla="*/ 470 w 438150"/>
              <a:gd name="connsiteY37" fmla="*/ 6500 h 232554"/>
              <a:gd name="connsiteX38" fmla="*/ 470 w 438150"/>
              <a:gd name="connsiteY38" fmla="*/ 6500 h 232554"/>
              <a:gd name="connsiteX39" fmla="*/ 400520 w 438150"/>
              <a:gd name="connsiteY39" fmla="*/ 25550 h 232554"/>
              <a:gd name="connsiteX40" fmla="*/ 438620 w 438150"/>
              <a:gd name="connsiteY40" fmla="*/ 25550 h 232554"/>
              <a:gd name="connsiteX41" fmla="*/ 438620 w 438150"/>
              <a:gd name="connsiteY41" fmla="*/ 25550 h 232554"/>
              <a:gd name="connsiteX42" fmla="*/ 438620 w 438150"/>
              <a:gd name="connsiteY42" fmla="*/ 197000 h 232554"/>
              <a:gd name="connsiteX43" fmla="*/ 438620 w 438150"/>
              <a:gd name="connsiteY43" fmla="*/ 197000 h 232554"/>
              <a:gd name="connsiteX44" fmla="*/ 400520 w 438150"/>
              <a:gd name="connsiteY44" fmla="*/ 197000 h 232554"/>
              <a:gd name="connsiteX45" fmla="*/ 381470 w 438150"/>
              <a:gd name="connsiteY45" fmla="*/ 177950 h 232554"/>
              <a:gd name="connsiteX46" fmla="*/ 381470 w 438150"/>
              <a:gd name="connsiteY46" fmla="*/ 44600 h 232554"/>
              <a:gd name="connsiteX47" fmla="*/ 400520 w 438150"/>
              <a:gd name="connsiteY47" fmla="*/ 25550 h 23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150" h="232554">
                <a:moveTo>
                  <a:pt x="253587" y="187475"/>
                </a:moveTo>
                <a:lnTo>
                  <a:pt x="257645" y="187475"/>
                </a:lnTo>
                <a:cubicBezTo>
                  <a:pt x="257645" y="187475"/>
                  <a:pt x="323425" y="187608"/>
                  <a:pt x="324320" y="187475"/>
                </a:cubicBezTo>
                <a:lnTo>
                  <a:pt x="365849" y="179855"/>
                </a:lnTo>
                <a:cubicBezTo>
                  <a:pt x="374900" y="178198"/>
                  <a:pt x="381473" y="170311"/>
                  <a:pt x="381470" y="161109"/>
                </a:cubicBezTo>
                <a:lnTo>
                  <a:pt x="381470" y="57592"/>
                </a:lnTo>
                <a:cubicBezTo>
                  <a:pt x="381470" y="49755"/>
                  <a:pt x="376670" y="42716"/>
                  <a:pt x="369373" y="39856"/>
                </a:cubicBezTo>
                <a:lnTo>
                  <a:pt x="273266" y="2194"/>
                </a:lnTo>
                <a:cubicBezTo>
                  <a:pt x="263620" y="-1580"/>
                  <a:pt x="252687" y="163"/>
                  <a:pt x="244691" y="6747"/>
                </a:cubicBezTo>
                <a:lnTo>
                  <a:pt x="174873" y="64183"/>
                </a:lnTo>
                <a:cubicBezTo>
                  <a:pt x="169408" y="68657"/>
                  <a:pt x="167914" y="76392"/>
                  <a:pt x="171318" y="82580"/>
                </a:cubicBezTo>
                <a:cubicBezTo>
                  <a:pt x="174722" y="88767"/>
                  <a:pt x="182057" y="91645"/>
                  <a:pt x="188760" y="89424"/>
                </a:cubicBezTo>
                <a:lnTo>
                  <a:pt x="267170" y="63650"/>
                </a:lnTo>
                <a:moveTo>
                  <a:pt x="57620" y="149375"/>
                </a:moveTo>
                <a:lnTo>
                  <a:pt x="107150" y="158900"/>
                </a:lnTo>
                <a:lnTo>
                  <a:pt x="175444" y="227194"/>
                </a:lnTo>
                <a:cubicBezTo>
                  <a:pt x="179819" y="231575"/>
                  <a:pt x="186049" y="233557"/>
                  <a:pt x="192151" y="232509"/>
                </a:cubicBezTo>
                <a:lnTo>
                  <a:pt x="201676" y="230851"/>
                </a:lnTo>
                <a:cubicBezTo>
                  <a:pt x="209627" y="229484"/>
                  <a:pt x="215853" y="223257"/>
                  <a:pt x="217221" y="215307"/>
                </a:cubicBezTo>
                <a:lnTo>
                  <a:pt x="220536" y="196009"/>
                </a:lnTo>
                <a:lnTo>
                  <a:pt x="253092" y="190389"/>
                </a:lnTo>
                <a:lnTo>
                  <a:pt x="258712" y="157852"/>
                </a:lnTo>
                <a:lnTo>
                  <a:pt x="291268" y="152232"/>
                </a:lnTo>
                <a:lnTo>
                  <a:pt x="296869" y="119676"/>
                </a:lnTo>
                <a:lnTo>
                  <a:pt x="247339" y="70146"/>
                </a:lnTo>
                <a:moveTo>
                  <a:pt x="211354" y="34160"/>
                </a:moveTo>
                <a:lnTo>
                  <a:pt x="183179" y="6004"/>
                </a:lnTo>
                <a:cubicBezTo>
                  <a:pt x="177731" y="538"/>
                  <a:pt x="169524" y="-1101"/>
                  <a:pt x="162395" y="1851"/>
                </a:cubicBezTo>
                <a:lnTo>
                  <a:pt x="105245" y="25550"/>
                </a:lnTo>
                <a:lnTo>
                  <a:pt x="57620" y="35075"/>
                </a:lnTo>
                <a:moveTo>
                  <a:pt x="470" y="6500"/>
                </a:moveTo>
                <a:lnTo>
                  <a:pt x="38570" y="6500"/>
                </a:lnTo>
                <a:cubicBezTo>
                  <a:pt x="49091" y="6500"/>
                  <a:pt x="57620" y="15028"/>
                  <a:pt x="57620" y="25550"/>
                </a:cubicBezTo>
                <a:lnTo>
                  <a:pt x="57620" y="158900"/>
                </a:lnTo>
                <a:cubicBezTo>
                  <a:pt x="57620" y="169421"/>
                  <a:pt x="49091" y="177950"/>
                  <a:pt x="38570" y="177950"/>
                </a:cubicBezTo>
                <a:lnTo>
                  <a:pt x="470" y="177950"/>
                </a:lnTo>
                <a:lnTo>
                  <a:pt x="470" y="177950"/>
                </a:lnTo>
                <a:lnTo>
                  <a:pt x="470" y="6500"/>
                </a:lnTo>
                <a:lnTo>
                  <a:pt x="470" y="6500"/>
                </a:lnTo>
                <a:close/>
                <a:moveTo>
                  <a:pt x="400520" y="25550"/>
                </a:moveTo>
                <a:lnTo>
                  <a:pt x="438620" y="25550"/>
                </a:lnTo>
                <a:lnTo>
                  <a:pt x="438620" y="25550"/>
                </a:lnTo>
                <a:lnTo>
                  <a:pt x="438620" y="197000"/>
                </a:lnTo>
                <a:lnTo>
                  <a:pt x="438620" y="197000"/>
                </a:lnTo>
                <a:lnTo>
                  <a:pt x="400520" y="197000"/>
                </a:lnTo>
                <a:cubicBezTo>
                  <a:pt x="389999" y="197000"/>
                  <a:pt x="381470" y="188471"/>
                  <a:pt x="381470" y="177950"/>
                </a:cubicBezTo>
                <a:lnTo>
                  <a:pt x="381470" y="44600"/>
                </a:lnTo>
                <a:cubicBezTo>
                  <a:pt x="381470" y="34078"/>
                  <a:pt x="389999" y="25550"/>
                  <a:pt x="400520" y="25550"/>
                </a:cubicBezTo>
                <a:close/>
              </a:path>
            </a:pathLst>
          </a:custGeom>
          <a:noFill/>
          <a:ln w="19050" cap="rnd">
            <a:solidFill>
              <a:srgbClr val="56D36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AE80D6AF-B09B-C1C8-2382-5792C485D82D}"/>
              </a:ext>
            </a:extLst>
          </p:cNvPr>
          <p:cNvSpPr/>
          <p:nvPr/>
        </p:nvSpPr>
        <p:spPr>
          <a:xfrm>
            <a:off x="3970337" y="2887714"/>
            <a:ext cx="285720" cy="330834"/>
          </a:xfrm>
          <a:custGeom>
            <a:avLst/>
            <a:gdLst>
              <a:gd name="connsiteX0" fmla="*/ 57314 w 361950"/>
              <a:gd name="connsiteY0" fmla="*/ 304904 h 419100"/>
              <a:gd name="connsiteX1" fmla="*/ 19214 w 361950"/>
              <a:gd name="connsiteY1" fmla="*/ 304904 h 419100"/>
              <a:gd name="connsiteX2" fmla="*/ 164 w 361950"/>
              <a:gd name="connsiteY2" fmla="*/ 285854 h 419100"/>
              <a:gd name="connsiteX3" fmla="*/ 164 w 361950"/>
              <a:gd name="connsiteY3" fmla="*/ 19154 h 419100"/>
              <a:gd name="connsiteX4" fmla="*/ 19214 w 361950"/>
              <a:gd name="connsiteY4" fmla="*/ 104 h 419100"/>
              <a:gd name="connsiteX5" fmla="*/ 228764 w 361950"/>
              <a:gd name="connsiteY5" fmla="*/ 104 h 419100"/>
              <a:gd name="connsiteX6" fmla="*/ 247814 w 361950"/>
              <a:gd name="connsiteY6" fmla="*/ 19154 h 419100"/>
              <a:gd name="connsiteX7" fmla="*/ 247814 w 361950"/>
              <a:gd name="connsiteY7" fmla="*/ 57254 h 419100"/>
              <a:gd name="connsiteX8" fmla="*/ 114464 w 361950"/>
              <a:gd name="connsiteY8" fmla="*/ 362054 h 419100"/>
              <a:gd name="connsiteX9" fmla="*/ 76364 w 361950"/>
              <a:gd name="connsiteY9" fmla="*/ 362054 h 419100"/>
              <a:gd name="connsiteX10" fmla="*/ 57314 w 361950"/>
              <a:gd name="connsiteY10" fmla="*/ 343004 h 419100"/>
              <a:gd name="connsiteX11" fmla="*/ 57314 w 361950"/>
              <a:gd name="connsiteY11" fmla="*/ 76304 h 419100"/>
              <a:gd name="connsiteX12" fmla="*/ 76364 w 361950"/>
              <a:gd name="connsiteY12" fmla="*/ 57254 h 419100"/>
              <a:gd name="connsiteX13" fmla="*/ 285914 w 361950"/>
              <a:gd name="connsiteY13" fmla="*/ 57254 h 419100"/>
              <a:gd name="connsiteX14" fmla="*/ 304964 w 361950"/>
              <a:gd name="connsiteY14" fmla="*/ 76304 h 419100"/>
              <a:gd name="connsiteX15" fmla="*/ 304964 w 361950"/>
              <a:gd name="connsiteY15" fmla="*/ 114404 h 419100"/>
              <a:gd name="connsiteX16" fmla="*/ 133514 w 361950"/>
              <a:gd name="connsiteY16" fmla="*/ 114404 h 419100"/>
              <a:gd name="connsiteX17" fmla="*/ 343064 w 361950"/>
              <a:gd name="connsiteY17" fmla="*/ 114404 h 419100"/>
              <a:gd name="connsiteX18" fmla="*/ 362114 w 361950"/>
              <a:gd name="connsiteY18" fmla="*/ 133454 h 419100"/>
              <a:gd name="connsiteX19" fmla="*/ 362114 w 361950"/>
              <a:gd name="connsiteY19" fmla="*/ 400154 h 419100"/>
              <a:gd name="connsiteX20" fmla="*/ 343064 w 361950"/>
              <a:gd name="connsiteY20" fmla="*/ 419204 h 419100"/>
              <a:gd name="connsiteX21" fmla="*/ 133514 w 361950"/>
              <a:gd name="connsiteY21" fmla="*/ 419204 h 419100"/>
              <a:gd name="connsiteX22" fmla="*/ 114464 w 361950"/>
              <a:gd name="connsiteY22" fmla="*/ 400154 h 419100"/>
              <a:gd name="connsiteX23" fmla="*/ 114464 w 361950"/>
              <a:gd name="connsiteY23" fmla="*/ 133454 h 419100"/>
              <a:gd name="connsiteX24" fmla="*/ 133514 w 361950"/>
              <a:gd name="connsiteY24" fmla="*/ 114404 h 419100"/>
              <a:gd name="connsiteX25" fmla="*/ 152564 w 361950"/>
              <a:gd name="connsiteY25" fmla="*/ 190604 h 419100"/>
              <a:gd name="connsiteX26" fmla="*/ 159536 w 361950"/>
              <a:gd name="connsiteY26" fmla="*/ 204549 h 419100"/>
              <a:gd name="connsiteX27" fmla="*/ 166312 w 361950"/>
              <a:gd name="connsiteY27" fmla="*/ 209540 h 419100"/>
              <a:gd name="connsiteX28" fmla="*/ 174319 w 361950"/>
              <a:gd name="connsiteY28" fmla="*/ 206949 h 419100"/>
              <a:gd name="connsiteX29" fmla="*/ 209714 w 361950"/>
              <a:gd name="connsiteY29" fmla="*/ 171554 h 419100"/>
              <a:gd name="connsiteX30" fmla="*/ 247814 w 361950"/>
              <a:gd name="connsiteY30" fmla="*/ 190604 h 419100"/>
              <a:gd name="connsiteX31" fmla="*/ 324014 w 361950"/>
              <a:gd name="connsiteY31" fmla="*/ 190604 h 419100"/>
              <a:gd name="connsiteX32" fmla="*/ 152564 w 361950"/>
              <a:gd name="connsiteY32" fmla="*/ 285854 h 419100"/>
              <a:gd name="connsiteX33" fmla="*/ 159536 w 361950"/>
              <a:gd name="connsiteY33" fmla="*/ 299799 h 419100"/>
              <a:gd name="connsiteX34" fmla="*/ 166312 w 361950"/>
              <a:gd name="connsiteY34" fmla="*/ 304790 h 419100"/>
              <a:gd name="connsiteX35" fmla="*/ 174319 w 361950"/>
              <a:gd name="connsiteY35" fmla="*/ 302199 h 419100"/>
              <a:gd name="connsiteX36" fmla="*/ 209714 w 361950"/>
              <a:gd name="connsiteY36" fmla="*/ 266804 h 419100"/>
              <a:gd name="connsiteX37" fmla="*/ 247814 w 361950"/>
              <a:gd name="connsiteY37" fmla="*/ 285854 h 419100"/>
              <a:gd name="connsiteX38" fmla="*/ 324014 w 361950"/>
              <a:gd name="connsiteY38" fmla="*/ 285854 h 419100"/>
              <a:gd name="connsiteX39" fmla="*/ 247814 w 361950"/>
              <a:gd name="connsiteY39" fmla="*/ 343004 h 419100"/>
              <a:gd name="connsiteX40" fmla="*/ 285914 w 361950"/>
              <a:gd name="connsiteY40" fmla="*/ 343004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1950" h="419100">
                <a:moveTo>
                  <a:pt x="57314" y="304904"/>
                </a:moveTo>
                <a:lnTo>
                  <a:pt x="19214" y="304904"/>
                </a:lnTo>
                <a:cubicBezTo>
                  <a:pt x="8693" y="304904"/>
                  <a:pt x="164" y="296375"/>
                  <a:pt x="164" y="285854"/>
                </a:cubicBezTo>
                <a:lnTo>
                  <a:pt x="164" y="19154"/>
                </a:lnTo>
                <a:cubicBezTo>
                  <a:pt x="164" y="8633"/>
                  <a:pt x="8693" y="104"/>
                  <a:pt x="19214" y="104"/>
                </a:cubicBezTo>
                <a:lnTo>
                  <a:pt x="228764" y="104"/>
                </a:lnTo>
                <a:cubicBezTo>
                  <a:pt x="239285" y="104"/>
                  <a:pt x="247814" y="8633"/>
                  <a:pt x="247814" y="19154"/>
                </a:cubicBezTo>
                <a:lnTo>
                  <a:pt x="247814" y="57254"/>
                </a:lnTo>
                <a:moveTo>
                  <a:pt x="114464" y="362054"/>
                </a:moveTo>
                <a:lnTo>
                  <a:pt x="76364" y="362054"/>
                </a:lnTo>
                <a:cubicBezTo>
                  <a:pt x="65843" y="362054"/>
                  <a:pt x="57314" y="353525"/>
                  <a:pt x="57314" y="343004"/>
                </a:cubicBezTo>
                <a:lnTo>
                  <a:pt x="57314" y="76304"/>
                </a:lnTo>
                <a:cubicBezTo>
                  <a:pt x="57314" y="65783"/>
                  <a:pt x="65843" y="57254"/>
                  <a:pt x="76364" y="57254"/>
                </a:cubicBezTo>
                <a:lnTo>
                  <a:pt x="285914" y="57254"/>
                </a:lnTo>
                <a:cubicBezTo>
                  <a:pt x="296435" y="57254"/>
                  <a:pt x="304964" y="65783"/>
                  <a:pt x="304964" y="76304"/>
                </a:cubicBezTo>
                <a:lnTo>
                  <a:pt x="304964" y="114404"/>
                </a:lnTo>
                <a:moveTo>
                  <a:pt x="133514" y="114404"/>
                </a:moveTo>
                <a:lnTo>
                  <a:pt x="343064" y="114404"/>
                </a:lnTo>
                <a:cubicBezTo>
                  <a:pt x="343064" y="114404"/>
                  <a:pt x="362114" y="114404"/>
                  <a:pt x="362114" y="133454"/>
                </a:cubicBezTo>
                <a:lnTo>
                  <a:pt x="362114" y="400154"/>
                </a:lnTo>
                <a:cubicBezTo>
                  <a:pt x="362114" y="400154"/>
                  <a:pt x="362114" y="419204"/>
                  <a:pt x="343064" y="419204"/>
                </a:cubicBezTo>
                <a:lnTo>
                  <a:pt x="133514" y="419204"/>
                </a:lnTo>
                <a:cubicBezTo>
                  <a:pt x="133514" y="419204"/>
                  <a:pt x="114464" y="419204"/>
                  <a:pt x="114464" y="400154"/>
                </a:cubicBezTo>
                <a:lnTo>
                  <a:pt x="114464" y="133454"/>
                </a:lnTo>
                <a:cubicBezTo>
                  <a:pt x="114464" y="133454"/>
                  <a:pt x="114464" y="114404"/>
                  <a:pt x="133514" y="114404"/>
                </a:cubicBezTo>
                <a:moveTo>
                  <a:pt x="152564" y="190604"/>
                </a:moveTo>
                <a:lnTo>
                  <a:pt x="159536" y="204549"/>
                </a:lnTo>
                <a:cubicBezTo>
                  <a:pt x="160859" y="207206"/>
                  <a:pt x="163382" y="209064"/>
                  <a:pt x="166312" y="209540"/>
                </a:cubicBezTo>
                <a:cubicBezTo>
                  <a:pt x="169242" y="210016"/>
                  <a:pt x="172223" y="209051"/>
                  <a:pt x="174319" y="206949"/>
                </a:cubicBezTo>
                <a:lnTo>
                  <a:pt x="209714" y="171554"/>
                </a:lnTo>
                <a:moveTo>
                  <a:pt x="247814" y="190604"/>
                </a:moveTo>
                <a:lnTo>
                  <a:pt x="324014" y="190604"/>
                </a:lnTo>
                <a:moveTo>
                  <a:pt x="152564" y="285854"/>
                </a:moveTo>
                <a:lnTo>
                  <a:pt x="159536" y="299799"/>
                </a:lnTo>
                <a:cubicBezTo>
                  <a:pt x="160859" y="302456"/>
                  <a:pt x="163382" y="304314"/>
                  <a:pt x="166312" y="304790"/>
                </a:cubicBezTo>
                <a:cubicBezTo>
                  <a:pt x="169242" y="305266"/>
                  <a:pt x="172223" y="304301"/>
                  <a:pt x="174319" y="302199"/>
                </a:cubicBezTo>
                <a:lnTo>
                  <a:pt x="209714" y="266804"/>
                </a:lnTo>
                <a:moveTo>
                  <a:pt x="247814" y="285854"/>
                </a:moveTo>
                <a:lnTo>
                  <a:pt x="324014" y="285854"/>
                </a:lnTo>
                <a:moveTo>
                  <a:pt x="247814" y="343004"/>
                </a:moveTo>
                <a:lnTo>
                  <a:pt x="285914" y="343004"/>
                </a:lnTo>
              </a:path>
            </a:pathLst>
          </a:custGeom>
          <a:noFill/>
          <a:ln w="19050" cap="rnd">
            <a:solidFill>
              <a:srgbClr val="3CC583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814C8FF7-2BC5-1A77-9F23-AE6C66F4E050}"/>
              </a:ext>
            </a:extLst>
          </p:cNvPr>
          <p:cNvSpPr/>
          <p:nvPr/>
        </p:nvSpPr>
        <p:spPr>
          <a:xfrm>
            <a:off x="4931670" y="5416877"/>
            <a:ext cx="350866" cy="314452"/>
          </a:xfrm>
          <a:custGeom>
            <a:avLst/>
            <a:gdLst>
              <a:gd name="connsiteX0" fmla="*/ 164 w 425119"/>
              <a:gd name="connsiteY0" fmla="*/ 258560 h 381000"/>
              <a:gd name="connsiteX1" fmla="*/ 44284 w 425119"/>
              <a:gd name="connsiteY1" fmla="*/ 190856 h 381000"/>
              <a:gd name="connsiteX2" fmla="*/ 112007 w 425119"/>
              <a:gd name="connsiteY2" fmla="*/ 234976 h 381000"/>
              <a:gd name="connsiteX3" fmla="*/ 234784 w 425119"/>
              <a:gd name="connsiteY3" fmla="*/ 356 h 381000"/>
              <a:gd name="connsiteX4" fmla="*/ 425284 w 425119"/>
              <a:gd name="connsiteY4" fmla="*/ 190856 h 381000"/>
              <a:gd name="connsiteX5" fmla="*/ 234784 w 425119"/>
              <a:gd name="connsiteY5" fmla="*/ 381356 h 381000"/>
              <a:gd name="connsiteX6" fmla="*/ 44284 w 425119"/>
              <a:gd name="connsiteY6" fmla="*/ 190856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119" h="381000">
                <a:moveTo>
                  <a:pt x="164" y="258560"/>
                </a:moveTo>
                <a:lnTo>
                  <a:pt x="44284" y="190856"/>
                </a:lnTo>
                <a:lnTo>
                  <a:pt x="112007" y="234976"/>
                </a:lnTo>
                <a:moveTo>
                  <a:pt x="234784" y="356"/>
                </a:moveTo>
                <a:cubicBezTo>
                  <a:pt x="339994" y="356"/>
                  <a:pt x="425284" y="85646"/>
                  <a:pt x="425284" y="190856"/>
                </a:cubicBezTo>
                <a:cubicBezTo>
                  <a:pt x="425284" y="296066"/>
                  <a:pt x="339994" y="381356"/>
                  <a:pt x="234784" y="381356"/>
                </a:cubicBezTo>
                <a:cubicBezTo>
                  <a:pt x="129574" y="381356"/>
                  <a:pt x="44284" y="296066"/>
                  <a:pt x="44284" y="190856"/>
                </a:cubicBezTo>
              </a:path>
            </a:pathLst>
          </a:custGeom>
          <a:noFill/>
          <a:ln w="19050" cap="rnd">
            <a:solidFill>
              <a:srgbClr val="6E40C9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BB0A4468-5569-2B3D-AE28-CD6436DF2EC8}"/>
              </a:ext>
            </a:extLst>
          </p:cNvPr>
          <p:cNvSpPr/>
          <p:nvPr/>
        </p:nvSpPr>
        <p:spPr>
          <a:xfrm>
            <a:off x="7387845" y="4293221"/>
            <a:ext cx="361567" cy="345873"/>
          </a:xfrm>
          <a:custGeom>
            <a:avLst/>
            <a:gdLst>
              <a:gd name="connsiteX0" fmla="*/ 171803 w 438087"/>
              <a:gd name="connsiteY0" fmla="*/ 47981 h 419070"/>
              <a:gd name="connsiteX1" fmla="*/ 171803 w 438087"/>
              <a:gd name="connsiteY1" fmla="*/ 356 h 419070"/>
              <a:gd name="connsiteX2" fmla="*/ 86078 w 438087"/>
              <a:gd name="connsiteY2" fmla="*/ 133706 h 419070"/>
              <a:gd name="connsiteX3" fmla="*/ 38453 w 438087"/>
              <a:gd name="connsiteY3" fmla="*/ 133706 h 419070"/>
              <a:gd name="connsiteX4" fmla="*/ 111186 w 438087"/>
              <a:gd name="connsiteY4" fmla="*/ 73089 h 419070"/>
              <a:gd name="connsiteX5" fmla="*/ 77506 w 438087"/>
              <a:gd name="connsiteY5" fmla="*/ 39428 h 419070"/>
              <a:gd name="connsiteX6" fmla="*/ 199121 w 438087"/>
              <a:gd name="connsiteY6" fmla="*/ 335198 h 419070"/>
              <a:gd name="connsiteX7" fmla="*/ 134351 w 438087"/>
              <a:gd name="connsiteY7" fmla="*/ 399968 h 419070"/>
              <a:gd name="connsiteX8" fmla="*/ 40073 w 438087"/>
              <a:gd name="connsiteY8" fmla="*/ 399968 h 419070"/>
              <a:gd name="connsiteX9" fmla="*/ 19861 w 438087"/>
              <a:gd name="connsiteY9" fmla="*/ 379775 h 419070"/>
              <a:gd name="connsiteX10" fmla="*/ 19861 w 438087"/>
              <a:gd name="connsiteY10" fmla="*/ 285477 h 419070"/>
              <a:gd name="connsiteX11" fmla="*/ 84631 w 438087"/>
              <a:gd name="connsiteY11" fmla="*/ 220707 h 419070"/>
              <a:gd name="connsiteX12" fmla="*/ 286103 w 438087"/>
              <a:gd name="connsiteY12" fmla="*/ 133725 h 419070"/>
              <a:gd name="connsiteX13" fmla="*/ 369485 w 438087"/>
              <a:gd name="connsiteY13" fmla="*/ 133725 h 419070"/>
              <a:gd name="connsiteX14" fmla="*/ 438503 w 438087"/>
              <a:gd name="connsiteY14" fmla="*/ 201848 h 419070"/>
              <a:gd name="connsiteX15" fmla="*/ 438503 w 438087"/>
              <a:gd name="connsiteY15" fmla="*/ 239948 h 419070"/>
              <a:gd name="connsiteX16" fmla="*/ 369028 w 438087"/>
              <a:gd name="connsiteY16" fmla="*/ 305175 h 419070"/>
              <a:gd name="connsiteX17" fmla="*/ 286103 w 438087"/>
              <a:gd name="connsiteY17" fmla="*/ 305175 h 41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8087" h="419070">
                <a:moveTo>
                  <a:pt x="171803" y="47981"/>
                </a:moveTo>
                <a:lnTo>
                  <a:pt x="171803" y="356"/>
                </a:lnTo>
                <a:moveTo>
                  <a:pt x="86078" y="133706"/>
                </a:moveTo>
                <a:lnTo>
                  <a:pt x="38453" y="133706"/>
                </a:lnTo>
                <a:moveTo>
                  <a:pt x="111186" y="73089"/>
                </a:moveTo>
                <a:lnTo>
                  <a:pt x="77506" y="39428"/>
                </a:lnTo>
                <a:moveTo>
                  <a:pt x="199121" y="335198"/>
                </a:moveTo>
                <a:lnTo>
                  <a:pt x="134351" y="399968"/>
                </a:lnTo>
                <a:cubicBezTo>
                  <a:pt x="108280" y="425913"/>
                  <a:pt x="66144" y="425913"/>
                  <a:pt x="40073" y="399968"/>
                </a:cubicBezTo>
                <a:lnTo>
                  <a:pt x="19861" y="379775"/>
                </a:lnTo>
                <a:cubicBezTo>
                  <a:pt x="-6066" y="353689"/>
                  <a:pt x="-6066" y="311563"/>
                  <a:pt x="19861" y="285477"/>
                </a:cubicBezTo>
                <a:lnTo>
                  <a:pt x="84631" y="220707"/>
                </a:lnTo>
                <a:moveTo>
                  <a:pt x="286103" y="133725"/>
                </a:moveTo>
                <a:lnTo>
                  <a:pt x="369485" y="133725"/>
                </a:lnTo>
                <a:cubicBezTo>
                  <a:pt x="406999" y="134340"/>
                  <a:pt x="437398" y="164345"/>
                  <a:pt x="438503" y="201848"/>
                </a:cubicBezTo>
                <a:lnTo>
                  <a:pt x="438503" y="239948"/>
                </a:lnTo>
                <a:cubicBezTo>
                  <a:pt x="436937" y="276966"/>
                  <a:pt x="406071" y="305944"/>
                  <a:pt x="369028" y="305175"/>
                </a:cubicBezTo>
                <a:lnTo>
                  <a:pt x="286103" y="305175"/>
                </a:lnTo>
              </a:path>
            </a:pathLst>
          </a:custGeom>
          <a:noFill/>
          <a:ln w="19050" cap="rnd">
            <a:solidFill>
              <a:srgbClr val="2EA043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38336FA2-08FF-25F6-18AF-5B392740E7CA}"/>
              </a:ext>
            </a:extLst>
          </p:cNvPr>
          <p:cNvSpPr/>
          <p:nvPr/>
        </p:nvSpPr>
        <p:spPr>
          <a:xfrm>
            <a:off x="6411179" y="5393295"/>
            <a:ext cx="361559" cy="361617"/>
          </a:xfrm>
          <a:custGeom>
            <a:avLst/>
            <a:gdLst>
              <a:gd name="connsiteX0" fmla="*/ 190790 w 438076"/>
              <a:gd name="connsiteY0" fmla="*/ 305210 h 438147"/>
              <a:gd name="connsiteX1" fmla="*/ 290 w 438076"/>
              <a:gd name="connsiteY1" fmla="*/ 305210 h 438147"/>
              <a:gd name="connsiteX2" fmla="*/ 30941 w 438076"/>
              <a:gd name="connsiteY2" fmla="*/ 226762 h 438147"/>
              <a:gd name="connsiteX3" fmla="*/ 114590 w 438076"/>
              <a:gd name="connsiteY3" fmla="*/ 190910 h 438147"/>
              <a:gd name="connsiteX4" fmla="*/ 114590 w 438076"/>
              <a:gd name="connsiteY4" fmla="*/ 152810 h 438147"/>
              <a:gd name="connsiteX5" fmla="*/ 96588 w 438076"/>
              <a:gd name="connsiteY5" fmla="*/ 105185 h 438147"/>
              <a:gd name="connsiteX6" fmla="*/ 96588 w 438076"/>
              <a:gd name="connsiteY6" fmla="*/ 67085 h 438147"/>
              <a:gd name="connsiteX7" fmla="*/ 104627 w 438076"/>
              <a:gd name="connsiteY7" fmla="*/ 28985 h 438147"/>
              <a:gd name="connsiteX8" fmla="*/ 215536 w 438076"/>
              <a:gd name="connsiteY8" fmla="*/ 28985 h 438147"/>
              <a:gd name="connsiteX9" fmla="*/ 207154 w 438076"/>
              <a:gd name="connsiteY9" fmla="*/ 67085 h 438147"/>
              <a:gd name="connsiteX10" fmla="*/ 207287 w 438076"/>
              <a:gd name="connsiteY10" fmla="*/ 105185 h 438147"/>
              <a:gd name="connsiteX11" fmla="*/ 190790 w 438076"/>
              <a:gd name="connsiteY11" fmla="*/ 152810 h 438147"/>
              <a:gd name="connsiteX12" fmla="*/ 190790 w 438076"/>
              <a:gd name="connsiteY12" fmla="*/ 190910 h 438147"/>
              <a:gd name="connsiteX13" fmla="*/ 219365 w 438076"/>
              <a:gd name="connsiteY13" fmla="*/ 203159 h 438147"/>
              <a:gd name="connsiteX14" fmla="*/ 301528 w 438076"/>
              <a:gd name="connsiteY14" fmla="*/ 315345 h 438147"/>
              <a:gd name="connsiteX15" fmla="*/ 328903 w 438076"/>
              <a:gd name="connsiteY15" fmla="*/ 342719 h 438147"/>
              <a:gd name="connsiteX16" fmla="*/ 356277 w 438076"/>
              <a:gd name="connsiteY16" fmla="*/ 315345 h 438147"/>
              <a:gd name="connsiteX17" fmla="*/ 328903 w 438076"/>
              <a:gd name="connsiteY17" fmla="*/ 287970 h 438147"/>
              <a:gd name="connsiteX18" fmla="*/ 301528 w 438076"/>
              <a:gd name="connsiteY18" fmla="*/ 315345 h 438147"/>
              <a:gd name="connsiteX19" fmla="*/ 352163 w 438076"/>
              <a:gd name="connsiteY19" fmla="*/ 209408 h 438147"/>
              <a:gd name="connsiteX20" fmla="*/ 360240 w 438076"/>
              <a:gd name="connsiteY20" fmla="*/ 235925 h 438147"/>
              <a:gd name="connsiteX21" fmla="*/ 381652 w 438076"/>
              <a:gd name="connsiteY21" fmla="*/ 248346 h 438147"/>
              <a:gd name="connsiteX22" fmla="*/ 408551 w 438076"/>
              <a:gd name="connsiteY22" fmla="*/ 242116 h 438147"/>
              <a:gd name="connsiteX23" fmla="*/ 435120 w 438076"/>
              <a:gd name="connsiteY23" fmla="*/ 253787 h 438147"/>
              <a:gd name="connsiteX24" fmla="*/ 431811 w 438076"/>
              <a:gd name="connsiteY24" fmla="*/ 282617 h 438147"/>
              <a:gd name="connsiteX25" fmla="*/ 412989 w 438076"/>
              <a:gd name="connsiteY25" fmla="*/ 302905 h 438147"/>
              <a:gd name="connsiteX26" fmla="*/ 412989 w 438076"/>
              <a:gd name="connsiteY26" fmla="*/ 327670 h 438147"/>
              <a:gd name="connsiteX27" fmla="*/ 431811 w 438076"/>
              <a:gd name="connsiteY27" fmla="*/ 347958 h 438147"/>
              <a:gd name="connsiteX28" fmla="*/ 435120 w 438076"/>
              <a:gd name="connsiteY28" fmla="*/ 376788 h 438147"/>
              <a:gd name="connsiteX29" fmla="*/ 408551 w 438076"/>
              <a:gd name="connsiteY29" fmla="*/ 388459 h 438147"/>
              <a:gd name="connsiteX30" fmla="*/ 381652 w 438076"/>
              <a:gd name="connsiteY30" fmla="*/ 382229 h 438147"/>
              <a:gd name="connsiteX31" fmla="*/ 360335 w 438076"/>
              <a:gd name="connsiteY31" fmla="*/ 394745 h 438147"/>
              <a:gd name="connsiteX32" fmla="*/ 352258 w 438076"/>
              <a:gd name="connsiteY32" fmla="*/ 421263 h 438147"/>
              <a:gd name="connsiteX33" fmla="*/ 328998 w 438076"/>
              <a:gd name="connsiteY33" fmla="*/ 438557 h 438147"/>
              <a:gd name="connsiteX34" fmla="*/ 305738 w 438076"/>
              <a:gd name="connsiteY34" fmla="*/ 421263 h 438147"/>
              <a:gd name="connsiteX35" fmla="*/ 297565 w 438076"/>
              <a:gd name="connsiteY35" fmla="*/ 394745 h 438147"/>
              <a:gd name="connsiteX36" fmla="*/ 276153 w 438076"/>
              <a:gd name="connsiteY36" fmla="*/ 382324 h 438147"/>
              <a:gd name="connsiteX37" fmla="*/ 249254 w 438076"/>
              <a:gd name="connsiteY37" fmla="*/ 388554 h 438147"/>
              <a:gd name="connsiteX38" fmla="*/ 222685 w 438076"/>
              <a:gd name="connsiteY38" fmla="*/ 376883 h 438147"/>
              <a:gd name="connsiteX39" fmla="*/ 225994 w 438076"/>
              <a:gd name="connsiteY39" fmla="*/ 348053 h 438147"/>
              <a:gd name="connsiteX40" fmla="*/ 244816 w 438076"/>
              <a:gd name="connsiteY40" fmla="*/ 327765 h 438147"/>
              <a:gd name="connsiteX41" fmla="*/ 244816 w 438076"/>
              <a:gd name="connsiteY41" fmla="*/ 303000 h 438147"/>
              <a:gd name="connsiteX42" fmla="*/ 225994 w 438076"/>
              <a:gd name="connsiteY42" fmla="*/ 282712 h 438147"/>
              <a:gd name="connsiteX43" fmla="*/ 222685 w 438076"/>
              <a:gd name="connsiteY43" fmla="*/ 253883 h 438147"/>
              <a:gd name="connsiteX44" fmla="*/ 249254 w 438076"/>
              <a:gd name="connsiteY44" fmla="*/ 242212 h 438147"/>
              <a:gd name="connsiteX45" fmla="*/ 276153 w 438076"/>
              <a:gd name="connsiteY45" fmla="*/ 248441 h 438147"/>
              <a:gd name="connsiteX46" fmla="*/ 297565 w 438076"/>
              <a:gd name="connsiteY46" fmla="*/ 236020 h 438147"/>
              <a:gd name="connsiteX47" fmla="*/ 305642 w 438076"/>
              <a:gd name="connsiteY47" fmla="*/ 209503 h 438147"/>
              <a:gd name="connsiteX48" fmla="*/ 328867 w 438076"/>
              <a:gd name="connsiteY48" fmla="*/ 192160 h 438147"/>
              <a:gd name="connsiteX49" fmla="*/ 352163 w 438076"/>
              <a:gd name="connsiteY49" fmla="*/ 209408 h 43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8076" h="438147">
                <a:moveTo>
                  <a:pt x="190790" y="305210"/>
                </a:moveTo>
                <a:lnTo>
                  <a:pt x="290" y="305210"/>
                </a:lnTo>
                <a:cubicBezTo>
                  <a:pt x="8348" y="261662"/>
                  <a:pt x="7015" y="237030"/>
                  <a:pt x="30941" y="226762"/>
                </a:cubicBezTo>
                <a:lnTo>
                  <a:pt x="114590" y="190910"/>
                </a:lnTo>
                <a:lnTo>
                  <a:pt x="114590" y="152810"/>
                </a:lnTo>
                <a:cubicBezTo>
                  <a:pt x="114590" y="152810"/>
                  <a:pt x="96588" y="146162"/>
                  <a:pt x="96588" y="105185"/>
                </a:cubicBezTo>
                <a:cubicBezTo>
                  <a:pt x="77900" y="105185"/>
                  <a:pt x="77900" y="67085"/>
                  <a:pt x="96588" y="67085"/>
                </a:cubicBezTo>
                <a:cubicBezTo>
                  <a:pt x="96588" y="61599"/>
                  <a:pt x="65270" y="20813"/>
                  <a:pt x="104627" y="28985"/>
                </a:cubicBezTo>
                <a:cubicBezTo>
                  <a:pt x="113980" y="-9115"/>
                  <a:pt x="206182" y="-9115"/>
                  <a:pt x="215536" y="28985"/>
                </a:cubicBezTo>
                <a:cubicBezTo>
                  <a:pt x="218009" y="42296"/>
                  <a:pt x="214984" y="56041"/>
                  <a:pt x="207154" y="67085"/>
                </a:cubicBezTo>
                <a:cubicBezTo>
                  <a:pt x="225270" y="67085"/>
                  <a:pt x="220317" y="105185"/>
                  <a:pt x="207287" y="105185"/>
                </a:cubicBezTo>
                <a:cubicBezTo>
                  <a:pt x="207287" y="146162"/>
                  <a:pt x="190790" y="152810"/>
                  <a:pt x="190790" y="152810"/>
                </a:cubicBezTo>
                <a:lnTo>
                  <a:pt x="190790" y="190910"/>
                </a:lnTo>
                <a:lnTo>
                  <a:pt x="219365" y="203159"/>
                </a:lnTo>
                <a:moveTo>
                  <a:pt x="301528" y="315345"/>
                </a:moveTo>
                <a:cubicBezTo>
                  <a:pt x="301528" y="330464"/>
                  <a:pt x="313783" y="342719"/>
                  <a:pt x="328903" y="342719"/>
                </a:cubicBezTo>
                <a:cubicBezTo>
                  <a:pt x="344022" y="342719"/>
                  <a:pt x="356277" y="330464"/>
                  <a:pt x="356277" y="315345"/>
                </a:cubicBezTo>
                <a:cubicBezTo>
                  <a:pt x="356277" y="300226"/>
                  <a:pt x="344022" y="287970"/>
                  <a:pt x="328903" y="287970"/>
                </a:cubicBezTo>
                <a:cubicBezTo>
                  <a:pt x="313783" y="287970"/>
                  <a:pt x="301528" y="300226"/>
                  <a:pt x="301528" y="315345"/>
                </a:cubicBezTo>
                <a:close/>
                <a:moveTo>
                  <a:pt x="352163" y="209408"/>
                </a:moveTo>
                <a:lnTo>
                  <a:pt x="360240" y="235925"/>
                </a:lnTo>
                <a:cubicBezTo>
                  <a:pt x="362995" y="245056"/>
                  <a:pt x="372357" y="250487"/>
                  <a:pt x="381652" y="248346"/>
                </a:cubicBezTo>
                <a:lnTo>
                  <a:pt x="408551" y="242116"/>
                </a:lnTo>
                <a:cubicBezTo>
                  <a:pt x="419008" y="239759"/>
                  <a:pt x="429781" y="244491"/>
                  <a:pt x="435120" y="253787"/>
                </a:cubicBezTo>
                <a:cubicBezTo>
                  <a:pt x="440457" y="263083"/>
                  <a:pt x="439116" y="274772"/>
                  <a:pt x="431811" y="282617"/>
                </a:cubicBezTo>
                <a:lnTo>
                  <a:pt x="412989" y="302905"/>
                </a:lnTo>
                <a:cubicBezTo>
                  <a:pt x="406549" y="309904"/>
                  <a:pt x="406549" y="320671"/>
                  <a:pt x="412989" y="327670"/>
                </a:cubicBezTo>
                <a:lnTo>
                  <a:pt x="431811" y="347958"/>
                </a:lnTo>
                <a:cubicBezTo>
                  <a:pt x="439116" y="355803"/>
                  <a:pt x="440457" y="367492"/>
                  <a:pt x="435120" y="376788"/>
                </a:cubicBezTo>
                <a:cubicBezTo>
                  <a:pt x="429781" y="386084"/>
                  <a:pt x="419008" y="390816"/>
                  <a:pt x="408551" y="388459"/>
                </a:cubicBezTo>
                <a:lnTo>
                  <a:pt x="381652" y="382229"/>
                </a:lnTo>
                <a:cubicBezTo>
                  <a:pt x="372361" y="380153"/>
                  <a:pt x="363049" y="385620"/>
                  <a:pt x="360335" y="394745"/>
                </a:cubicBezTo>
                <a:lnTo>
                  <a:pt x="352258" y="421263"/>
                </a:lnTo>
                <a:cubicBezTo>
                  <a:pt x="349171" y="431529"/>
                  <a:pt x="339718" y="438557"/>
                  <a:pt x="328998" y="438557"/>
                </a:cubicBezTo>
                <a:cubicBezTo>
                  <a:pt x="318277" y="438557"/>
                  <a:pt x="308825" y="431529"/>
                  <a:pt x="305738" y="421263"/>
                </a:cubicBezTo>
                <a:lnTo>
                  <a:pt x="297565" y="394745"/>
                </a:lnTo>
                <a:cubicBezTo>
                  <a:pt x="294810" y="385614"/>
                  <a:pt x="285448" y="380183"/>
                  <a:pt x="276153" y="382324"/>
                </a:cubicBezTo>
                <a:lnTo>
                  <a:pt x="249254" y="388554"/>
                </a:lnTo>
                <a:cubicBezTo>
                  <a:pt x="238797" y="390911"/>
                  <a:pt x="228024" y="386179"/>
                  <a:pt x="222685" y="376883"/>
                </a:cubicBezTo>
                <a:cubicBezTo>
                  <a:pt x="217348" y="367587"/>
                  <a:pt x="218689" y="355898"/>
                  <a:pt x="225994" y="348053"/>
                </a:cubicBezTo>
                <a:lnTo>
                  <a:pt x="244816" y="327765"/>
                </a:lnTo>
                <a:cubicBezTo>
                  <a:pt x="251256" y="320766"/>
                  <a:pt x="251256" y="309999"/>
                  <a:pt x="244816" y="303000"/>
                </a:cubicBezTo>
                <a:lnTo>
                  <a:pt x="225994" y="282712"/>
                </a:lnTo>
                <a:cubicBezTo>
                  <a:pt x="218689" y="274867"/>
                  <a:pt x="217348" y="263178"/>
                  <a:pt x="222685" y="253883"/>
                </a:cubicBezTo>
                <a:cubicBezTo>
                  <a:pt x="228024" y="244586"/>
                  <a:pt x="238797" y="239854"/>
                  <a:pt x="249254" y="242212"/>
                </a:cubicBezTo>
                <a:lnTo>
                  <a:pt x="276153" y="248441"/>
                </a:lnTo>
                <a:cubicBezTo>
                  <a:pt x="285448" y="250582"/>
                  <a:pt x="294810" y="245151"/>
                  <a:pt x="297565" y="236020"/>
                </a:cubicBezTo>
                <a:lnTo>
                  <a:pt x="305642" y="209503"/>
                </a:lnTo>
                <a:cubicBezTo>
                  <a:pt x="308709" y="199230"/>
                  <a:pt x="318147" y="192183"/>
                  <a:pt x="328867" y="192160"/>
                </a:cubicBezTo>
                <a:cubicBezTo>
                  <a:pt x="339588" y="192138"/>
                  <a:pt x="349055" y="199147"/>
                  <a:pt x="352163" y="209408"/>
                </a:cubicBezTo>
                <a:close/>
              </a:path>
            </a:pathLst>
          </a:custGeom>
          <a:noFill/>
          <a:ln w="19050" cap="rnd">
            <a:solidFill>
              <a:srgbClr val="1158C7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85D8A9CC-A42D-7F8F-2CB5-E91748DE4574}"/>
              </a:ext>
            </a:extLst>
          </p:cNvPr>
          <p:cNvSpPr/>
          <p:nvPr/>
        </p:nvSpPr>
        <p:spPr>
          <a:xfrm>
            <a:off x="4958406" y="1874213"/>
            <a:ext cx="345257" cy="345956"/>
          </a:xfrm>
          <a:custGeom>
            <a:avLst/>
            <a:gdLst>
              <a:gd name="connsiteX0" fmla="*/ 128268 w 437371"/>
              <a:gd name="connsiteY0" fmla="*/ 391157 h 438255"/>
              <a:gd name="connsiteX1" fmla="*/ 47439 w 437371"/>
              <a:gd name="connsiteY1" fmla="*/ 310347 h 438255"/>
              <a:gd name="connsiteX2" fmla="*/ 340809 w 437371"/>
              <a:gd name="connsiteY2" fmla="*/ 16977 h 438255"/>
              <a:gd name="connsiteX3" fmla="*/ 420923 w 437371"/>
              <a:gd name="connsiteY3" fmla="*/ 17673 h 438255"/>
              <a:gd name="connsiteX4" fmla="*/ 421619 w 437371"/>
              <a:gd name="connsiteY4" fmla="*/ 97787 h 438255"/>
              <a:gd name="connsiteX5" fmla="*/ 340352 w 437371"/>
              <a:gd name="connsiteY5" fmla="*/ 17415 h 438255"/>
              <a:gd name="connsiteX6" fmla="*/ 334141 w 437371"/>
              <a:gd name="connsiteY6" fmla="*/ 11205 h 438255"/>
              <a:gd name="connsiteX7" fmla="*/ 280268 w 437371"/>
              <a:gd name="connsiteY7" fmla="*/ 11205 h 438255"/>
              <a:gd name="connsiteX8" fmla="*/ 206182 w 437371"/>
              <a:gd name="connsiteY8" fmla="*/ 85290 h 438255"/>
              <a:gd name="connsiteX9" fmla="*/ 260056 w 437371"/>
              <a:gd name="connsiteY9" fmla="*/ 97711 h 438255"/>
              <a:gd name="connsiteX10" fmla="*/ 340885 w 437371"/>
              <a:gd name="connsiteY10" fmla="*/ 178540 h 438255"/>
              <a:gd name="connsiteX11" fmla="*/ 47439 w 437371"/>
              <a:gd name="connsiteY11" fmla="*/ 310347 h 438255"/>
              <a:gd name="connsiteX12" fmla="*/ 290 w 437371"/>
              <a:gd name="connsiteY12" fmla="*/ 438306 h 438255"/>
              <a:gd name="connsiteX13" fmla="*/ 128268 w 437371"/>
              <a:gd name="connsiteY13" fmla="*/ 391157 h 438255"/>
              <a:gd name="connsiteX14" fmla="*/ 47439 w 437371"/>
              <a:gd name="connsiteY14" fmla="*/ 310347 h 43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371" h="438255">
                <a:moveTo>
                  <a:pt x="128268" y="391157"/>
                </a:moveTo>
                <a:lnTo>
                  <a:pt x="47439" y="310347"/>
                </a:lnTo>
                <a:lnTo>
                  <a:pt x="340809" y="16977"/>
                </a:lnTo>
                <a:cubicBezTo>
                  <a:pt x="363233" y="-4681"/>
                  <a:pt x="398878" y="-4371"/>
                  <a:pt x="420923" y="17673"/>
                </a:cubicBezTo>
                <a:cubicBezTo>
                  <a:pt x="442967" y="39718"/>
                  <a:pt x="443277" y="75363"/>
                  <a:pt x="421619" y="97787"/>
                </a:cubicBezTo>
                <a:close/>
                <a:moveTo>
                  <a:pt x="340352" y="17415"/>
                </a:moveTo>
                <a:lnTo>
                  <a:pt x="334141" y="11205"/>
                </a:lnTo>
                <a:cubicBezTo>
                  <a:pt x="319263" y="-3668"/>
                  <a:pt x="295146" y="-3668"/>
                  <a:pt x="280268" y="11205"/>
                </a:cubicBezTo>
                <a:lnTo>
                  <a:pt x="206182" y="85290"/>
                </a:lnTo>
                <a:moveTo>
                  <a:pt x="260056" y="97711"/>
                </a:moveTo>
                <a:lnTo>
                  <a:pt x="340885" y="178540"/>
                </a:lnTo>
                <a:moveTo>
                  <a:pt x="47439" y="310347"/>
                </a:moveTo>
                <a:lnTo>
                  <a:pt x="290" y="438306"/>
                </a:lnTo>
                <a:lnTo>
                  <a:pt x="128268" y="391157"/>
                </a:lnTo>
                <a:lnTo>
                  <a:pt x="47439" y="310347"/>
                </a:lnTo>
                <a:close/>
              </a:path>
            </a:pathLst>
          </a:custGeom>
          <a:noFill/>
          <a:ln w="19050" cap="rnd">
            <a:solidFill>
              <a:srgbClr val="A371F7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0" name="箭號: 圓形 89">
            <a:extLst>
              <a:ext uri="{FF2B5EF4-FFF2-40B4-BE49-F238E27FC236}">
                <a16:creationId xmlns:a16="http://schemas.microsoft.com/office/drawing/2014/main" id="{84D99EB7-6A4C-0ABE-D969-45F5ACC776C2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19269238"/>
              <a:gd name="adj4" fmla="val 18313783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2" name="箭號: 圓形 91">
            <a:extLst>
              <a:ext uri="{FF2B5EF4-FFF2-40B4-BE49-F238E27FC236}">
                <a16:creationId xmlns:a16="http://schemas.microsoft.com/office/drawing/2014/main" id="{939BB37E-8397-E4B1-D4DE-CE2CF75DE86B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434974"/>
              <a:gd name="adj4" fmla="val 20948047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4" name="箭號: 圓形 93">
            <a:extLst>
              <a:ext uri="{FF2B5EF4-FFF2-40B4-BE49-F238E27FC236}">
                <a16:creationId xmlns:a16="http://schemas.microsoft.com/office/drawing/2014/main" id="{B135CB5A-3F40-E2D8-698A-9A526EE26E5F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3069238"/>
              <a:gd name="adj4" fmla="val 2113783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6" name="箭號: 圓形 95">
            <a:extLst>
              <a:ext uri="{FF2B5EF4-FFF2-40B4-BE49-F238E27FC236}">
                <a16:creationId xmlns:a16="http://schemas.microsoft.com/office/drawing/2014/main" id="{4DA28E5B-81D9-BC77-E1E5-490601DEE12D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5834974"/>
              <a:gd name="adj4" fmla="val 4748047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8" name="箭號: 圓形 97">
            <a:extLst>
              <a:ext uri="{FF2B5EF4-FFF2-40B4-BE49-F238E27FC236}">
                <a16:creationId xmlns:a16="http://schemas.microsoft.com/office/drawing/2014/main" id="{F548F7A7-E929-C6EB-8959-59B4F364DA66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8469238"/>
              <a:gd name="adj4" fmla="val 7513783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00" name="箭號: 圓形 99">
            <a:extLst>
              <a:ext uri="{FF2B5EF4-FFF2-40B4-BE49-F238E27FC236}">
                <a16:creationId xmlns:a16="http://schemas.microsoft.com/office/drawing/2014/main" id="{BDA46217-7636-6897-35DC-DA670098A52E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11234974"/>
              <a:gd name="adj4" fmla="val 10148047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02" name="箭號: 圓形 101">
            <a:extLst>
              <a:ext uri="{FF2B5EF4-FFF2-40B4-BE49-F238E27FC236}">
                <a16:creationId xmlns:a16="http://schemas.microsoft.com/office/drawing/2014/main" id="{95C2FA18-5C1F-D736-6291-D3AA7A5630E0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13869238"/>
              <a:gd name="adj4" fmla="val 12913783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04" name="箭號: 圓形 103">
            <a:extLst>
              <a:ext uri="{FF2B5EF4-FFF2-40B4-BE49-F238E27FC236}">
                <a16:creationId xmlns:a16="http://schemas.microsoft.com/office/drawing/2014/main" id="{610F4467-587B-C4D0-209E-7AF9F5086137}"/>
              </a:ext>
            </a:extLst>
          </p:cNvPr>
          <p:cNvSpPr/>
          <p:nvPr/>
        </p:nvSpPr>
        <p:spPr>
          <a:xfrm>
            <a:off x="3803026" y="1741664"/>
            <a:ext cx="4092023" cy="4092023"/>
          </a:xfrm>
          <a:prstGeom prst="circularArrow">
            <a:avLst>
              <a:gd name="adj1" fmla="val 3499"/>
              <a:gd name="adj2" fmla="val 216979"/>
              <a:gd name="adj3" fmla="val 16634974"/>
              <a:gd name="adj4" fmla="val 15548047"/>
              <a:gd name="adj5" fmla="val 4083"/>
            </a:avLst>
          </a:pr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89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2199-A8B4-1D4A-0881-A57FCB2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D4435-2534-8403-3CE2-32C5EACB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Task Decomposition Process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982412-277D-449C-0A62-BE32615F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CA477A-1F38-9D9B-10ED-974A7975B1E3}"/>
              </a:ext>
            </a:extLst>
          </p:cNvPr>
          <p:cNvSpPr txBox="1"/>
          <p:nvPr/>
        </p:nvSpPr>
        <p:spPr>
          <a:xfrm>
            <a:off x="938846" y="139795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分析主要目標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CFDB22B-4345-FAD9-DEB8-5C1EAEAFCB5E}"/>
              </a:ext>
            </a:extLst>
          </p:cNvPr>
          <p:cNvSpPr txBox="1"/>
          <p:nvPr/>
        </p:nvSpPr>
        <p:spPr>
          <a:xfrm>
            <a:off x="1133574" y="17448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識別主要目標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及其組成元素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1BA44E-3066-BC57-2EF2-24E4DFDDF814}"/>
              </a:ext>
            </a:extLst>
          </p:cNvPr>
          <p:cNvSpPr txBox="1"/>
          <p:nvPr/>
        </p:nvSpPr>
        <p:spPr>
          <a:xfrm>
            <a:off x="4176787" y="13979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撰寫清晰的提示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D2F650-5C81-CD70-02F8-BCE56F218679}"/>
              </a:ext>
            </a:extLst>
          </p:cNvPr>
          <p:cNvSpPr txBox="1"/>
          <p:nvPr/>
        </p:nvSpPr>
        <p:spPr>
          <a:xfrm>
            <a:off x="4356324" y="172462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為每個子任務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制定明確的提示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064298-95D7-878A-905D-51086E2D33DE}"/>
              </a:ext>
            </a:extLst>
          </p:cNvPr>
          <p:cNvSpPr txBox="1"/>
          <p:nvPr/>
        </p:nvSpPr>
        <p:spPr>
          <a:xfrm>
            <a:off x="7649078" y="144061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整合子任務輸出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60E8C9-91DD-16E1-B220-19C4E7B537B2}"/>
              </a:ext>
            </a:extLst>
          </p:cNvPr>
          <p:cNvSpPr txBox="1"/>
          <p:nvPr/>
        </p:nvSpPr>
        <p:spPr>
          <a:xfrm>
            <a:off x="7726022" y="17672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合併各個子任務的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執行結果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1B018BF-51A0-87A0-2388-F69B3BCC3A82}"/>
              </a:ext>
            </a:extLst>
          </p:cNvPr>
          <p:cNvSpPr txBox="1"/>
          <p:nvPr/>
        </p:nvSpPr>
        <p:spPr>
          <a:xfrm>
            <a:off x="2546453" y="527025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建立任務階層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902AEC-BCF6-B0D4-E18A-3D02A1F000BF}"/>
              </a:ext>
            </a:extLst>
          </p:cNvPr>
          <p:cNvSpPr txBox="1"/>
          <p:nvPr/>
        </p:nvSpPr>
        <p:spPr>
          <a:xfrm>
            <a:off x="2392565" y="563958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結構化任務分層結構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ACE694-9F13-9FF3-BA7C-D827AED77831}"/>
              </a:ext>
            </a:extLst>
          </p:cNvPr>
          <p:cNvSpPr txBox="1"/>
          <p:nvPr/>
        </p:nvSpPr>
        <p:spPr>
          <a:xfrm>
            <a:off x="5958041" y="527025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要求逐步推理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9FB5B6-235D-3A85-9A90-D456FF13C0F0}"/>
              </a:ext>
            </a:extLst>
          </p:cNvPr>
          <p:cNvSpPr txBox="1"/>
          <p:nvPr/>
        </p:nvSpPr>
        <p:spPr>
          <a:xfrm>
            <a:off x="5652669" y="5639584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確保 </a:t>
            </a:r>
            <a: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逐步解釋其推理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687E72-A25F-1587-2EA5-F8FB88E909D3}"/>
              </a:ext>
            </a:extLst>
          </p:cNvPr>
          <p:cNvSpPr txBox="1"/>
          <p:nvPr/>
        </p:nvSpPr>
        <p:spPr>
          <a:xfrm>
            <a:off x="9519100" y="52702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測試和修改</a:t>
            </a:r>
            <a:endParaRPr lang="en-US" sz="2000" b="1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B0940A-C571-9A4B-D8B5-837F887C9297}"/>
              </a:ext>
            </a:extLst>
          </p:cNvPr>
          <p:cNvSpPr txBox="1"/>
          <p:nvPr/>
        </p:nvSpPr>
        <p:spPr>
          <a:xfrm>
            <a:off x="9134379" y="563958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依據執行結果改善流程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99064579-CD7C-73E4-EDAC-0EA3C7E57A02}"/>
              </a:ext>
            </a:extLst>
          </p:cNvPr>
          <p:cNvSpPr/>
          <p:nvPr/>
        </p:nvSpPr>
        <p:spPr>
          <a:xfrm>
            <a:off x="938846" y="3167973"/>
            <a:ext cx="1547339" cy="1309286"/>
          </a:xfrm>
          <a:custGeom>
            <a:avLst/>
            <a:gdLst>
              <a:gd name="connsiteX0" fmla="*/ 228656 w 1485900"/>
              <a:gd name="connsiteY0" fmla="*/ 628824 h 1257300"/>
              <a:gd name="connsiteX1" fmla="*/ 857306 w 1485900"/>
              <a:gd name="connsiteY1" fmla="*/ 1257474 h 1257300"/>
              <a:gd name="connsiteX2" fmla="*/ 1485956 w 1485900"/>
              <a:gd name="connsiteY2" fmla="*/ 628824 h 1257300"/>
              <a:gd name="connsiteX3" fmla="*/ 857306 w 1485900"/>
              <a:gd name="connsiteY3" fmla="*/ 174 h 1257300"/>
              <a:gd name="connsiteX4" fmla="*/ 228656 w 1485900"/>
              <a:gd name="connsiteY4" fmla="*/ 628824 h 1257300"/>
              <a:gd name="connsiteX5" fmla="*/ 56 w 1485900"/>
              <a:gd name="connsiteY5" fmla="*/ 628824 h 1257300"/>
              <a:gd name="connsiteX6" fmla="*/ 57206 w 1485900"/>
              <a:gd name="connsiteY6" fmla="*/ 685974 h 1257300"/>
              <a:gd name="connsiteX7" fmla="*/ 114356 w 1485900"/>
              <a:gd name="connsiteY7" fmla="*/ 628824 h 1257300"/>
              <a:gd name="connsiteX8" fmla="*/ 57206 w 1485900"/>
              <a:gd name="connsiteY8" fmla="*/ 571674 h 1257300"/>
              <a:gd name="connsiteX9" fmla="*/ 56 w 1485900"/>
              <a:gd name="connsiteY9" fmla="*/ 628824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900" h="1257300">
                <a:moveTo>
                  <a:pt x="228656" y="628824"/>
                </a:moveTo>
                <a:cubicBezTo>
                  <a:pt x="228656" y="976020"/>
                  <a:pt x="510110" y="1257474"/>
                  <a:pt x="857306" y="1257474"/>
                </a:cubicBezTo>
                <a:cubicBezTo>
                  <a:pt x="1204502" y="1257474"/>
                  <a:pt x="1485956" y="976020"/>
                  <a:pt x="1485956" y="628824"/>
                </a:cubicBezTo>
                <a:cubicBezTo>
                  <a:pt x="1485956" y="281628"/>
                  <a:pt x="1204502" y="174"/>
                  <a:pt x="857306" y="174"/>
                </a:cubicBezTo>
                <a:cubicBezTo>
                  <a:pt x="510110" y="174"/>
                  <a:pt x="228656" y="281628"/>
                  <a:pt x="228656" y="628824"/>
                </a:cubicBezTo>
                <a:moveTo>
                  <a:pt x="56" y="628824"/>
                </a:moveTo>
                <a:cubicBezTo>
                  <a:pt x="56" y="660390"/>
                  <a:pt x="25640" y="685974"/>
                  <a:pt x="57206" y="685974"/>
                </a:cubicBezTo>
                <a:cubicBezTo>
                  <a:pt x="88772" y="685974"/>
                  <a:pt x="114356" y="660390"/>
                  <a:pt x="114356" y="628824"/>
                </a:cubicBezTo>
                <a:cubicBezTo>
                  <a:pt x="114356" y="597258"/>
                  <a:pt x="88772" y="571674"/>
                  <a:pt x="57206" y="571674"/>
                </a:cubicBezTo>
                <a:cubicBezTo>
                  <a:pt x="25640" y="571674"/>
                  <a:pt x="56" y="597258"/>
                  <a:pt x="56" y="628824"/>
                </a:cubicBezTo>
              </a:path>
            </a:pathLst>
          </a:custGeom>
          <a:solidFill>
            <a:srgbClr val="797EF9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5DD55AFA-DF6C-4A3A-B4B0-196DCA7CDE47}"/>
              </a:ext>
            </a:extLst>
          </p:cNvPr>
          <p:cNvSpPr/>
          <p:nvPr/>
        </p:nvSpPr>
        <p:spPr>
          <a:xfrm>
            <a:off x="1742272" y="2424060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8"/>
                  <a:pt x="133130" y="171624"/>
                  <a:pt x="85781" y="171624"/>
                </a:cubicBezTo>
                <a:cubicBezTo>
                  <a:pt x="38432" y="171624"/>
                  <a:pt x="56" y="133248"/>
                  <a:pt x="56" y="85899"/>
                </a:cubicBezTo>
                <a:cubicBezTo>
                  <a:pt x="56" y="38550"/>
                  <a:pt x="38432" y="174"/>
                  <a:pt x="85781" y="174"/>
                </a:cubicBezTo>
                <a:cubicBezTo>
                  <a:pt x="133130" y="174"/>
                  <a:pt x="171506" y="38550"/>
                  <a:pt x="171506" y="85899"/>
                </a:cubicBezTo>
              </a:path>
            </a:pathLst>
          </a:custGeom>
          <a:solidFill>
            <a:srgbClr val="797EF9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1E9246A5-8D96-C3E7-3BDC-26387B522FF2}"/>
              </a:ext>
            </a:extLst>
          </p:cNvPr>
          <p:cNvSpPr/>
          <p:nvPr/>
        </p:nvSpPr>
        <p:spPr>
          <a:xfrm>
            <a:off x="2605211" y="3167973"/>
            <a:ext cx="1547339" cy="1309286"/>
          </a:xfrm>
          <a:custGeom>
            <a:avLst/>
            <a:gdLst>
              <a:gd name="connsiteX0" fmla="*/ 228824 w 1485900"/>
              <a:gd name="connsiteY0" fmla="*/ 628899 h 1257300"/>
              <a:gd name="connsiteX1" fmla="*/ 857474 w 1485900"/>
              <a:gd name="connsiteY1" fmla="*/ 1257549 h 1257300"/>
              <a:gd name="connsiteX2" fmla="*/ 1486124 w 1485900"/>
              <a:gd name="connsiteY2" fmla="*/ 628899 h 1257300"/>
              <a:gd name="connsiteX3" fmla="*/ 857474 w 1485900"/>
              <a:gd name="connsiteY3" fmla="*/ 249 h 1257300"/>
              <a:gd name="connsiteX4" fmla="*/ 228824 w 1485900"/>
              <a:gd name="connsiteY4" fmla="*/ 628899 h 1257300"/>
              <a:gd name="connsiteX5" fmla="*/ 224 w 1485900"/>
              <a:gd name="connsiteY5" fmla="*/ 628899 h 1257300"/>
              <a:gd name="connsiteX6" fmla="*/ 57374 w 1485900"/>
              <a:gd name="connsiteY6" fmla="*/ 686049 h 1257300"/>
              <a:gd name="connsiteX7" fmla="*/ 114524 w 1485900"/>
              <a:gd name="connsiteY7" fmla="*/ 628899 h 1257300"/>
              <a:gd name="connsiteX8" fmla="*/ 57374 w 1485900"/>
              <a:gd name="connsiteY8" fmla="*/ 571749 h 1257300"/>
              <a:gd name="connsiteX9" fmla="*/ 224 w 1485900"/>
              <a:gd name="connsiteY9" fmla="*/ 628899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900" h="1257300">
                <a:moveTo>
                  <a:pt x="228824" y="628899"/>
                </a:moveTo>
                <a:cubicBezTo>
                  <a:pt x="228824" y="976095"/>
                  <a:pt x="510278" y="1257549"/>
                  <a:pt x="857474" y="1257549"/>
                </a:cubicBezTo>
                <a:cubicBezTo>
                  <a:pt x="1204670" y="1257549"/>
                  <a:pt x="1486124" y="976095"/>
                  <a:pt x="1486124" y="628899"/>
                </a:cubicBezTo>
                <a:cubicBezTo>
                  <a:pt x="1486124" y="281703"/>
                  <a:pt x="1204670" y="249"/>
                  <a:pt x="857474" y="249"/>
                </a:cubicBezTo>
                <a:cubicBezTo>
                  <a:pt x="510278" y="249"/>
                  <a:pt x="228824" y="281703"/>
                  <a:pt x="228824" y="628899"/>
                </a:cubicBezTo>
                <a:moveTo>
                  <a:pt x="224" y="628899"/>
                </a:moveTo>
                <a:cubicBezTo>
                  <a:pt x="224" y="660465"/>
                  <a:pt x="25808" y="686049"/>
                  <a:pt x="57374" y="686049"/>
                </a:cubicBezTo>
                <a:cubicBezTo>
                  <a:pt x="88940" y="686049"/>
                  <a:pt x="114524" y="660465"/>
                  <a:pt x="114524" y="628899"/>
                </a:cubicBezTo>
                <a:cubicBezTo>
                  <a:pt x="114524" y="597333"/>
                  <a:pt x="88940" y="571749"/>
                  <a:pt x="57374" y="571749"/>
                </a:cubicBezTo>
                <a:cubicBezTo>
                  <a:pt x="25808" y="571749"/>
                  <a:pt x="224" y="597333"/>
                  <a:pt x="224" y="628899"/>
                </a:cubicBezTo>
              </a:path>
            </a:pathLst>
          </a:custGeom>
          <a:solidFill>
            <a:srgbClr val="388BFD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D1ACFD35-FFA9-EBC7-7079-0C91787620C4}"/>
              </a:ext>
            </a:extLst>
          </p:cNvPr>
          <p:cNvSpPr/>
          <p:nvPr/>
        </p:nvSpPr>
        <p:spPr>
          <a:xfrm>
            <a:off x="3408637" y="5042633"/>
            <a:ext cx="178539" cy="178539"/>
          </a:xfrm>
          <a:custGeom>
            <a:avLst/>
            <a:gdLst>
              <a:gd name="connsiteX0" fmla="*/ 171674 w 171450"/>
              <a:gd name="connsiteY0" fmla="*/ 85974 h 171450"/>
              <a:gd name="connsiteX1" fmla="*/ 85949 w 171450"/>
              <a:gd name="connsiteY1" fmla="*/ 171699 h 171450"/>
              <a:gd name="connsiteX2" fmla="*/ 224 w 171450"/>
              <a:gd name="connsiteY2" fmla="*/ 85974 h 171450"/>
              <a:gd name="connsiteX3" fmla="*/ 85949 w 171450"/>
              <a:gd name="connsiteY3" fmla="*/ 249 h 171450"/>
              <a:gd name="connsiteX4" fmla="*/ 171674 w 171450"/>
              <a:gd name="connsiteY4" fmla="*/ 8597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674" y="85974"/>
                </a:moveTo>
                <a:cubicBezTo>
                  <a:pt x="171674" y="133323"/>
                  <a:pt x="133298" y="171699"/>
                  <a:pt x="85949" y="171699"/>
                </a:cubicBezTo>
                <a:cubicBezTo>
                  <a:pt x="38600" y="171699"/>
                  <a:pt x="224" y="133323"/>
                  <a:pt x="224" y="85974"/>
                </a:cubicBezTo>
                <a:cubicBezTo>
                  <a:pt x="224" y="38625"/>
                  <a:pt x="38600" y="249"/>
                  <a:pt x="85949" y="249"/>
                </a:cubicBezTo>
                <a:cubicBezTo>
                  <a:pt x="133298" y="249"/>
                  <a:pt x="171674" y="38625"/>
                  <a:pt x="171674" y="85974"/>
                </a:cubicBezTo>
              </a:path>
            </a:pathLst>
          </a:custGeom>
          <a:solidFill>
            <a:srgbClr val="D1F4FF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506643F2-F809-6360-9099-1703EBF90CF3}"/>
              </a:ext>
            </a:extLst>
          </p:cNvPr>
          <p:cNvSpPr/>
          <p:nvPr/>
        </p:nvSpPr>
        <p:spPr>
          <a:xfrm>
            <a:off x="4271575" y="3167973"/>
            <a:ext cx="1547339" cy="1309286"/>
          </a:xfrm>
          <a:custGeom>
            <a:avLst/>
            <a:gdLst>
              <a:gd name="connsiteX0" fmla="*/ 228992 w 1485900"/>
              <a:gd name="connsiteY0" fmla="*/ 628824 h 1257300"/>
              <a:gd name="connsiteX1" fmla="*/ 857642 w 1485900"/>
              <a:gd name="connsiteY1" fmla="*/ 1257474 h 1257300"/>
              <a:gd name="connsiteX2" fmla="*/ 1486292 w 1485900"/>
              <a:gd name="connsiteY2" fmla="*/ 628824 h 1257300"/>
              <a:gd name="connsiteX3" fmla="*/ 857642 w 1485900"/>
              <a:gd name="connsiteY3" fmla="*/ 174 h 1257300"/>
              <a:gd name="connsiteX4" fmla="*/ 228992 w 1485900"/>
              <a:gd name="connsiteY4" fmla="*/ 628824 h 1257300"/>
              <a:gd name="connsiteX5" fmla="*/ 392 w 1485900"/>
              <a:gd name="connsiteY5" fmla="*/ 628824 h 1257300"/>
              <a:gd name="connsiteX6" fmla="*/ 57542 w 1485900"/>
              <a:gd name="connsiteY6" fmla="*/ 685974 h 1257300"/>
              <a:gd name="connsiteX7" fmla="*/ 114692 w 1485900"/>
              <a:gd name="connsiteY7" fmla="*/ 628824 h 1257300"/>
              <a:gd name="connsiteX8" fmla="*/ 57542 w 1485900"/>
              <a:gd name="connsiteY8" fmla="*/ 571674 h 1257300"/>
              <a:gd name="connsiteX9" fmla="*/ 392 w 1485900"/>
              <a:gd name="connsiteY9" fmla="*/ 628824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900" h="1257300">
                <a:moveTo>
                  <a:pt x="228992" y="628824"/>
                </a:moveTo>
                <a:cubicBezTo>
                  <a:pt x="228992" y="976020"/>
                  <a:pt x="510446" y="1257474"/>
                  <a:pt x="857642" y="1257474"/>
                </a:cubicBezTo>
                <a:cubicBezTo>
                  <a:pt x="1204838" y="1257474"/>
                  <a:pt x="1486292" y="976020"/>
                  <a:pt x="1486292" y="628824"/>
                </a:cubicBezTo>
                <a:cubicBezTo>
                  <a:pt x="1486292" y="281628"/>
                  <a:pt x="1204838" y="174"/>
                  <a:pt x="857642" y="174"/>
                </a:cubicBezTo>
                <a:cubicBezTo>
                  <a:pt x="510446" y="174"/>
                  <a:pt x="228992" y="281628"/>
                  <a:pt x="228992" y="628824"/>
                </a:cubicBezTo>
                <a:moveTo>
                  <a:pt x="392" y="628824"/>
                </a:moveTo>
                <a:cubicBezTo>
                  <a:pt x="392" y="660390"/>
                  <a:pt x="25976" y="685974"/>
                  <a:pt x="57542" y="685974"/>
                </a:cubicBezTo>
                <a:cubicBezTo>
                  <a:pt x="89108" y="685974"/>
                  <a:pt x="114692" y="660390"/>
                  <a:pt x="114692" y="628824"/>
                </a:cubicBezTo>
                <a:cubicBezTo>
                  <a:pt x="114692" y="597258"/>
                  <a:pt x="89108" y="571674"/>
                  <a:pt x="57542" y="571674"/>
                </a:cubicBezTo>
                <a:cubicBezTo>
                  <a:pt x="25976" y="571674"/>
                  <a:pt x="392" y="597258"/>
                  <a:pt x="392" y="628824"/>
                </a:cubicBezTo>
              </a:path>
            </a:pathLst>
          </a:custGeom>
          <a:solidFill>
            <a:srgbClr val="56D364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5A3B3F13-C6AC-1A72-3EE9-94F794248E2F}"/>
              </a:ext>
            </a:extLst>
          </p:cNvPr>
          <p:cNvSpPr/>
          <p:nvPr/>
        </p:nvSpPr>
        <p:spPr>
          <a:xfrm>
            <a:off x="5075001" y="2424060"/>
            <a:ext cx="178539" cy="178539"/>
          </a:xfrm>
          <a:custGeom>
            <a:avLst/>
            <a:gdLst>
              <a:gd name="connsiteX0" fmla="*/ 171842 w 171450"/>
              <a:gd name="connsiteY0" fmla="*/ 85899 h 171450"/>
              <a:gd name="connsiteX1" fmla="*/ 86117 w 171450"/>
              <a:gd name="connsiteY1" fmla="*/ 171624 h 171450"/>
              <a:gd name="connsiteX2" fmla="*/ 392 w 171450"/>
              <a:gd name="connsiteY2" fmla="*/ 85899 h 171450"/>
              <a:gd name="connsiteX3" fmla="*/ 86117 w 171450"/>
              <a:gd name="connsiteY3" fmla="*/ 174 h 171450"/>
              <a:gd name="connsiteX4" fmla="*/ 171842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842" y="85899"/>
                </a:moveTo>
                <a:cubicBezTo>
                  <a:pt x="171842" y="133248"/>
                  <a:pt x="133466" y="171624"/>
                  <a:pt x="86117" y="171624"/>
                </a:cubicBezTo>
                <a:cubicBezTo>
                  <a:pt x="38768" y="171624"/>
                  <a:pt x="392" y="133248"/>
                  <a:pt x="392" y="85899"/>
                </a:cubicBezTo>
                <a:cubicBezTo>
                  <a:pt x="392" y="38550"/>
                  <a:pt x="38768" y="174"/>
                  <a:pt x="86117" y="174"/>
                </a:cubicBezTo>
                <a:cubicBezTo>
                  <a:pt x="133466" y="174"/>
                  <a:pt x="171842" y="38550"/>
                  <a:pt x="171842" y="85899"/>
                </a:cubicBezTo>
              </a:path>
            </a:pathLst>
          </a:custGeom>
          <a:solidFill>
            <a:srgbClr val="56D364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5210B947-B9B0-08B3-F699-550F908C6C34}"/>
              </a:ext>
            </a:extLst>
          </p:cNvPr>
          <p:cNvSpPr/>
          <p:nvPr/>
        </p:nvSpPr>
        <p:spPr>
          <a:xfrm>
            <a:off x="5937940" y="3167973"/>
            <a:ext cx="1547339" cy="1309286"/>
          </a:xfrm>
          <a:custGeom>
            <a:avLst/>
            <a:gdLst>
              <a:gd name="connsiteX0" fmla="*/ 229160 w 1485900"/>
              <a:gd name="connsiteY0" fmla="*/ 628899 h 1257300"/>
              <a:gd name="connsiteX1" fmla="*/ 857810 w 1485900"/>
              <a:gd name="connsiteY1" fmla="*/ 1257549 h 1257300"/>
              <a:gd name="connsiteX2" fmla="*/ 1486460 w 1485900"/>
              <a:gd name="connsiteY2" fmla="*/ 628899 h 1257300"/>
              <a:gd name="connsiteX3" fmla="*/ 857810 w 1485900"/>
              <a:gd name="connsiteY3" fmla="*/ 249 h 1257300"/>
              <a:gd name="connsiteX4" fmla="*/ 229160 w 1485900"/>
              <a:gd name="connsiteY4" fmla="*/ 628899 h 1257300"/>
              <a:gd name="connsiteX5" fmla="*/ 560 w 1485900"/>
              <a:gd name="connsiteY5" fmla="*/ 628899 h 1257300"/>
              <a:gd name="connsiteX6" fmla="*/ 57710 w 1485900"/>
              <a:gd name="connsiteY6" fmla="*/ 686049 h 1257300"/>
              <a:gd name="connsiteX7" fmla="*/ 114860 w 1485900"/>
              <a:gd name="connsiteY7" fmla="*/ 628899 h 1257300"/>
              <a:gd name="connsiteX8" fmla="*/ 57710 w 1485900"/>
              <a:gd name="connsiteY8" fmla="*/ 571749 h 1257300"/>
              <a:gd name="connsiteX9" fmla="*/ 560 w 1485900"/>
              <a:gd name="connsiteY9" fmla="*/ 628899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900" h="1257300">
                <a:moveTo>
                  <a:pt x="229160" y="628899"/>
                </a:moveTo>
                <a:cubicBezTo>
                  <a:pt x="229160" y="976095"/>
                  <a:pt x="510614" y="1257549"/>
                  <a:pt x="857810" y="1257549"/>
                </a:cubicBezTo>
                <a:cubicBezTo>
                  <a:pt x="1205006" y="1257549"/>
                  <a:pt x="1486460" y="976095"/>
                  <a:pt x="1486460" y="628899"/>
                </a:cubicBezTo>
                <a:cubicBezTo>
                  <a:pt x="1486460" y="281703"/>
                  <a:pt x="1205006" y="249"/>
                  <a:pt x="857810" y="249"/>
                </a:cubicBezTo>
                <a:cubicBezTo>
                  <a:pt x="510614" y="249"/>
                  <a:pt x="229160" y="281703"/>
                  <a:pt x="229160" y="628899"/>
                </a:cubicBezTo>
                <a:moveTo>
                  <a:pt x="560" y="628899"/>
                </a:moveTo>
                <a:cubicBezTo>
                  <a:pt x="560" y="660465"/>
                  <a:pt x="26144" y="686049"/>
                  <a:pt x="57710" y="686049"/>
                </a:cubicBezTo>
                <a:cubicBezTo>
                  <a:pt x="89276" y="686049"/>
                  <a:pt x="114860" y="660465"/>
                  <a:pt x="114860" y="628899"/>
                </a:cubicBezTo>
                <a:cubicBezTo>
                  <a:pt x="114860" y="597333"/>
                  <a:pt x="89276" y="571749"/>
                  <a:pt x="57710" y="571749"/>
                </a:cubicBezTo>
                <a:cubicBezTo>
                  <a:pt x="26144" y="571749"/>
                  <a:pt x="560" y="597333"/>
                  <a:pt x="560" y="628899"/>
                </a:cubicBezTo>
              </a:path>
            </a:pathLst>
          </a:custGeom>
          <a:solidFill>
            <a:srgbClr val="2EA043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4C0ADB40-EBBB-DAFF-2898-D020E59E3887}"/>
              </a:ext>
            </a:extLst>
          </p:cNvPr>
          <p:cNvSpPr/>
          <p:nvPr/>
        </p:nvSpPr>
        <p:spPr>
          <a:xfrm>
            <a:off x="6741366" y="5042633"/>
            <a:ext cx="178539" cy="178539"/>
          </a:xfrm>
          <a:custGeom>
            <a:avLst/>
            <a:gdLst>
              <a:gd name="connsiteX0" fmla="*/ 172010 w 171450"/>
              <a:gd name="connsiteY0" fmla="*/ 85974 h 171450"/>
              <a:gd name="connsiteX1" fmla="*/ 86285 w 171450"/>
              <a:gd name="connsiteY1" fmla="*/ 171699 h 171450"/>
              <a:gd name="connsiteX2" fmla="*/ 560 w 171450"/>
              <a:gd name="connsiteY2" fmla="*/ 85974 h 171450"/>
              <a:gd name="connsiteX3" fmla="*/ 86285 w 171450"/>
              <a:gd name="connsiteY3" fmla="*/ 249 h 171450"/>
              <a:gd name="connsiteX4" fmla="*/ 172010 w 171450"/>
              <a:gd name="connsiteY4" fmla="*/ 8597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2010" y="85974"/>
                </a:moveTo>
                <a:cubicBezTo>
                  <a:pt x="172010" y="133323"/>
                  <a:pt x="133634" y="171699"/>
                  <a:pt x="86285" y="171699"/>
                </a:cubicBezTo>
                <a:cubicBezTo>
                  <a:pt x="38936" y="171699"/>
                  <a:pt x="560" y="133323"/>
                  <a:pt x="560" y="85974"/>
                </a:cubicBezTo>
                <a:cubicBezTo>
                  <a:pt x="560" y="38625"/>
                  <a:pt x="38936" y="249"/>
                  <a:pt x="86285" y="249"/>
                </a:cubicBezTo>
                <a:cubicBezTo>
                  <a:pt x="133634" y="249"/>
                  <a:pt x="172010" y="38625"/>
                  <a:pt x="172010" y="85974"/>
                </a:cubicBezTo>
              </a:path>
            </a:pathLst>
          </a:custGeom>
          <a:solidFill>
            <a:srgbClr val="2EA043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6FBD8FC8-AD78-F598-C7F8-7352AE212BB1}"/>
              </a:ext>
            </a:extLst>
          </p:cNvPr>
          <p:cNvSpPr/>
          <p:nvPr/>
        </p:nvSpPr>
        <p:spPr>
          <a:xfrm>
            <a:off x="7604305" y="3167973"/>
            <a:ext cx="1547339" cy="1309286"/>
          </a:xfrm>
          <a:custGeom>
            <a:avLst/>
            <a:gdLst>
              <a:gd name="connsiteX0" fmla="*/ 229328 w 1485900"/>
              <a:gd name="connsiteY0" fmla="*/ 628824 h 1257300"/>
              <a:gd name="connsiteX1" fmla="*/ 857978 w 1485900"/>
              <a:gd name="connsiteY1" fmla="*/ 1257474 h 1257300"/>
              <a:gd name="connsiteX2" fmla="*/ 1486628 w 1485900"/>
              <a:gd name="connsiteY2" fmla="*/ 628824 h 1257300"/>
              <a:gd name="connsiteX3" fmla="*/ 857978 w 1485900"/>
              <a:gd name="connsiteY3" fmla="*/ 174 h 1257300"/>
              <a:gd name="connsiteX4" fmla="*/ 229328 w 1485900"/>
              <a:gd name="connsiteY4" fmla="*/ 628824 h 1257300"/>
              <a:gd name="connsiteX5" fmla="*/ 728 w 1485900"/>
              <a:gd name="connsiteY5" fmla="*/ 628824 h 1257300"/>
              <a:gd name="connsiteX6" fmla="*/ 57878 w 1485900"/>
              <a:gd name="connsiteY6" fmla="*/ 685974 h 1257300"/>
              <a:gd name="connsiteX7" fmla="*/ 115028 w 1485900"/>
              <a:gd name="connsiteY7" fmla="*/ 628824 h 1257300"/>
              <a:gd name="connsiteX8" fmla="*/ 57878 w 1485900"/>
              <a:gd name="connsiteY8" fmla="*/ 571674 h 1257300"/>
              <a:gd name="connsiteX9" fmla="*/ 728 w 1485900"/>
              <a:gd name="connsiteY9" fmla="*/ 628824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900" h="1257300">
                <a:moveTo>
                  <a:pt x="229328" y="628824"/>
                </a:moveTo>
                <a:cubicBezTo>
                  <a:pt x="229328" y="976020"/>
                  <a:pt x="510782" y="1257474"/>
                  <a:pt x="857978" y="1257474"/>
                </a:cubicBezTo>
                <a:cubicBezTo>
                  <a:pt x="1205174" y="1257474"/>
                  <a:pt x="1486628" y="976020"/>
                  <a:pt x="1486628" y="628824"/>
                </a:cubicBezTo>
                <a:cubicBezTo>
                  <a:pt x="1486628" y="281628"/>
                  <a:pt x="1205174" y="174"/>
                  <a:pt x="857978" y="174"/>
                </a:cubicBezTo>
                <a:cubicBezTo>
                  <a:pt x="510782" y="174"/>
                  <a:pt x="229328" y="281628"/>
                  <a:pt x="229328" y="628824"/>
                </a:cubicBezTo>
                <a:moveTo>
                  <a:pt x="728" y="628824"/>
                </a:moveTo>
                <a:cubicBezTo>
                  <a:pt x="728" y="660390"/>
                  <a:pt x="26312" y="685974"/>
                  <a:pt x="57878" y="685974"/>
                </a:cubicBezTo>
                <a:cubicBezTo>
                  <a:pt x="89444" y="685974"/>
                  <a:pt x="115028" y="660390"/>
                  <a:pt x="115028" y="628824"/>
                </a:cubicBezTo>
                <a:cubicBezTo>
                  <a:pt x="115028" y="597258"/>
                  <a:pt x="89444" y="571674"/>
                  <a:pt x="57878" y="571674"/>
                </a:cubicBezTo>
                <a:cubicBezTo>
                  <a:pt x="26312" y="571674"/>
                  <a:pt x="728" y="597258"/>
                  <a:pt x="728" y="628824"/>
                </a:cubicBezTo>
              </a:path>
            </a:pathLst>
          </a:custGeom>
          <a:solidFill>
            <a:srgbClr val="DB61A2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675D94D5-83EA-A4ED-B3D3-35288DAEDFF3}"/>
              </a:ext>
            </a:extLst>
          </p:cNvPr>
          <p:cNvSpPr/>
          <p:nvPr/>
        </p:nvSpPr>
        <p:spPr>
          <a:xfrm>
            <a:off x="8407731" y="2424060"/>
            <a:ext cx="178539" cy="178539"/>
          </a:xfrm>
          <a:custGeom>
            <a:avLst/>
            <a:gdLst>
              <a:gd name="connsiteX0" fmla="*/ 172178 w 171450"/>
              <a:gd name="connsiteY0" fmla="*/ 85899 h 171450"/>
              <a:gd name="connsiteX1" fmla="*/ 86453 w 171450"/>
              <a:gd name="connsiteY1" fmla="*/ 171624 h 171450"/>
              <a:gd name="connsiteX2" fmla="*/ 728 w 171450"/>
              <a:gd name="connsiteY2" fmla="*/ 85899 h 171450"/>
              <a:gd name="connsiteX3" fmla="*/ 86453 w 171450"/>
              <a:gd name="connsiteY3" fmla="*/ 174 h 171450"/>
              <a:gd name="connsiteX4" fmla="*/ 172178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2178" y="85899"/>
                </a:moveTo>
                <a:cubicBezTo>
                  <a:pt x="172178" y="133248"/>
                  <a:pt x="133802" y="171624"/>
                  <a:pt x="86453" y="171624"/>
                </a:cubicBezTo>
                <a:cubicBezTo>
                  <a:pt x="39104" y="171624"/>
                  <a:pt x="728" y="133248"/>
                  <a:pt x="728" y="85899"/>
                </a:cubicBezTo>
                <a:cubicBezTo>
                  <a:pt x="728" y="38550"/>
                  <a:pt x="39104" y="174"/>
                  <a:pt x="86453" y="174"/>
                </a:cubicBezTo>
                <a:cubicBezTo>
                  <a:pt x="133802" y="174"/>
                  <a:pt x="172178" y="38550"/>
                  <a:pt x="172178" y="85899"/>
                </a:cubicBezTo>
              </a:path>
            </a:pathLst>
          </a:custGeom>
          <a:solidFill>
            <a:srgbClr val="DB61A2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2" name="手繪多邊形: 圖案 61">
            <a:extLst>
              <a:ext uri="{FF2B5EF4-FFF2-40B4-BE49-F238E27FC236}">
                <a16:creationId xmlns:a16="http://schemas.microsoft.com/office/drawing/2014/main" id="{E545C41A-0438-D955-A91A-0D4796EF75E3}"/>
              </a:ext>
            </a:extLst>
          </p:cNvPr>
          <p:cNvSpPr/>
          <p:nvPr/>
        </p:nvSpPr>
        <p:spPr>
          <a:xfrm>
            <a:off x="9270669" y="3167973"/>
            <a:ext cx="1785391" cy="1309286"/>
          </a:xfrm>
          <a:custGeom>
            <a:avLst/>
            <a:gdLst>
              <a:gd name="connsiteX0" fmla="*/ 229496 w 1714500"/>
              <a:gd name="connsiteY0" fmla="*/ 628899 h 1257300"/>
              <a:gd name="connsiteX1" fmla="*/ 858146 w 1714500"/>
              <a:gd name="connsiteY1" fmla="*/ 1257549 h 1257300"/>
              <a:gd name="connsiteX2" fmla="*/ 1486796 w 1714500"/>
              <a:gd name="connsiteY2" fmla="*/ 628899 h 1257300"/>
              <a:gd name="connsiteX3" fmla="*/ 858146 w 1714500"/>
              <a:gd name="connsiteY3" fmla="*/ 249 h 1257300"/>
              <a:gd name="connsiteX4" fmla="*/ 229496 w 1714500"/>
              <a:gd name="connsiteY4" fmla="*/ 628899 h 1257300"/>
              <a:gd name="connsiteX5" fmla="*/ 896 w 1714500"/>
              <a:gd name="connsiteY5" fmla="*/ 628899 h 1257300"/>
              <a:gd name="connsiteX6" fmla="*/ 58046 w 1714500"/>
              <a:gd name="connsiteY6" fmla="*/ 686049 h 1257300"/>
              <a:gd name="connsiteX7" fmla="*/ 115196 w 1714500"/>
              <a:gd name="connsiteY7" fmla="*/ 628899 h 1257300"/>
              <a:gd name="connsiteX8" fmla="*/ 58046 w 1714500"/>
              <a:gd name="connsiteY8" fmla="*/ 571749 h 1257300"/>
              <a:gd name="connsiteX9" fmla="*/ 896 w 1714500"/>
              <a:gd name="connsiteY9" fmla="*/ 628899 h 1257300"/>
              <a:gd name="connsiteX10" fmla="*/ 1601096 w 1714500"/>
              <a:gd name="connsiteY10" fmla="*/ 628899 h 1257300"/>
              <a:gd name="connsiteX11" fmla="*/ 1658246 w 1714500"/>
              <a:gd name="connsiteY11" fmla="*/ 686049 h 1257300"/>
              <a:gd name="connsiteX12" fmla="*/ 1715396 w 1714500"/>
              <a:gd name="connsiteY12" fmla="*/ 628899 h 1257300"/>
              <a:gd name="connsiteX13" fmla="*/ 1658246 w 1714500"/>
              <a:gd name="connsiteY13" fmla="*/ 571749 h 1257300"/>
              <a:gd name="connsiteX14" fmla="*/ 1601096 w 1714500"/>
              <a:gd name="connsiteY14" fmla="*/ 628899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0" h="1257300">
                <a:moveTo>
                  <a:pt x="229496" y="628899"/>
                </a:moveTo>
                <a:cubicBezTo>
                  <a:pt x="229496" y="976095"/>
                  <a:pt x="510950" y="1257549"/>
                  <a:pt x="858146" y="1257549"/>
                </a:cubicBezTo>
                <a:cubicBezTo>
                  <a:pt x="1205342" y="1257549"/>
                  <a:pt x="1486796" y="976095"/>
                  <a:pt x="1486796" y="628899"/>
                </a:cubicBezTo>
                <a:cubicBezTo>
                  <a:pt x="1486796" y="281703"/>
                  <a:pt x="1205342" y="249"/>
                  <a:pt x="858146" y="249"/>
                </a:cubicBezTo>
                <a:cubicBezTo>
                  <a:pt x="510950" y="249"/>
                  <a:pt x="229496" y="281703"/>
                  <a:pt x="229496" y="628899"/>
                </a:cubicBezTo>
                <a:moveTo>
                  <a:pt x="896" y="628899"/>
                </a:moveTo>
                <a:cubicBezTo>
                  <a:pt x="896" y="660465"/>
                  <a:pt x="26480" y="686049"/>
                  <a:pt x="58046" y="686049"/>
                </a:cubicBezTo>
                <a:cubicBezTo>
                  <a:pt x="89612" y="686049"/>
                  <a:pt x="115196" y="660465"/>
                  <a:pt x="115196" y="628899"/>
                </a:cubicBezTo>
                <a:cubicBezTo>
                  <a:pt x="115196" y="597333"/>
                  <a:pt x="89612" y="571749"/>
                  <a:pt x="58046" y="571749"/>
                </a:cubicBezTo>
                <a:cubicBezTo>
                  <a:pt x="26480" y="571749"/>
                  <a:pt x="896" y="597333"/>
                  <a:pt x="896" y="628899"/>
                </a:cubicBezTo>
                <a:moveTo>
                  <a:pt x="1601096" y="628899"/>
                </a:moveTo>
                <a:cubicBezTo>
                  <a:pt x="1601096" y="660465"/>
                  <a:pt x="1626680" y="686049"/>
                  <a:pt x="1658246" y="686049"/>
                </a:cubicBezTo>
                <a:cubicBezTo>
                  <a:pt x="1689812" y="686049"/>
                  <a:pt x="1715396" y="660465"/>
                  <a:pt x="1715396" y="628899"/>
                </a:cubicBezTo>
                <a:cubicBezTo>
                  <a:pt x="1715396" y="597333"/>
                  <a:pt x="1689812" y="571749"/>
                  <a:pt x="1658246" y="571749"/>
                </a:cubicBezTo>
                <a:cubicBezTo>
                  <a:pt x="1626680" y="571749"/>
                  <a:pt x="1601096" y="597333"/>
                  <a:pt x="1601096" y="628899"/>
                </a:cubicBezTo>
              </a:path>
            </a:pathLst>
          </a:custGeom>
          <a:solidFill>
            <a:srgbClr val="57CCC5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271F37F6-27CA-49E8-AB54-7210FCF034BD}"/>
              </a:ext>
            </a:extLst>
          </p:cNvPr>
          <p:cNvSpPr/>
          <p:nvPr/>
        </p:nvSpPr>
        <p:spPr>
          <a:xfrm>
            <a:off x="10074095" y="5042633"/>
            <a:ext cx="178539" cy="178539"/>
          </a:xfrm>
          <a:custGeom>
            <a:avLst/>
            <a:gdLst>
              <a:gd name="connsiteX0" fmla="*/ 172346 w 171450"/>
              <a:gd name="connsiteY0" fmla="*/ 85974 h 171450"/>
              <a:gd name="connsiteX1" fmla="*/ 86621 w 171450"/>
              <a:gd name="connsiteY1" fmla="*/ 171699 h 171450"/>
              <a:gd name="connsiteX2" fmla="*/ 896 w 171450"/>
              <a:gd name="connsiteY2" fmla="*/ 85974 h 171450"/>
              <a:gd name="connsiteX3" fmla="*/ 86621 w 171450"/>
              <a:gd name="connsiteY3" fmla="*/ 249 h 171450"/>
              <a:gd name="connsiteX4" fmla="*/ 172346 w 171450"/>
              <a:gd name="connsiteY4" fmla="*/ 8597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2346" y="85974"/>
                </a:moveTo>
                <a:cubicBezTo>
                  <a:pt x="172346" y="133323"/>
                  <a:pt x="133970" y="171699"/>
                  <a:pt x="86621" y="171699"/>
                </a:cubicBezTo>
                <a:cubicBezTo>
                  <a:pt x="39272" y="171699"/>
                  <a:pt x="896" y="133323"/>
                  <a:pt x="896" y="85974"/>
                </a:cubicBezTo>
                <a:cubicBezTo>
                  <a:pt x="896" y="38625"/>
                  <a:pt x="39272" y="249"/>
                  <a:pt x="86621" y="249"/>
                </a:cubicBezTo>
                <a:cubicBezTo>
                  <a:pt x="133970" y="249"/>
                  <a:pt x="172346" y="38625"/>
                  <a:pt x="172346" y="85974"/>
                </a:cubicBezTo>
              </a:path>
            </a:pathLst>
          </a:custGeom>
          <a:solidFill>
            <a:srgbClr val="57CCC5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A0E49D7B-AC13-1005-471C-BAE6740F467F}"/>
              </a:ext>
            </a:extLst>
          </p:cNvPr>
          <p:cNvSpPr/>
          <p:nvPr/>
        </p:nvSpPr>
        <p:spPr>
          <a:xfrm>
            <a:off x="1000451" y="2989434"/>
            <a:ext cx="9994022" cy="1666365"/>
          </a:xfrm>
          <a:custGeom>
            <a:avLst/>
            <a:gdLst>
              <a:gd name="connsiteX0" fmla="*/ 1596243 w 9597199"/>
              <a:gd name="connsiteY0" fmla="*/ 857481 h 1600200"/>
              <a:gd name="connsiteX1" fmla="*/ 798152 w 9597199"/>
              <a:gd name="connsiteY1" fmla="*/ 1600431 h 1600200"/>
              <a:gd name="connsiteX2" fmla="*/ 62 w 9597199"/>
              <a:gd name="connsiteY2" fmla="*/ 857481 h 1600200"/>
              <a:gd name="connsiteX3" fmla="*/ 3196443 w 9597199"/>
              <a:gd name="connsiteY3" fmla="*/ 743181 h 1600200"/>
              <a:gd name="connsiteX4" fmla="*/ 2398353 w 9597199"/>
              <a:gd name="connsiteY4" fmla="*/ 231 h 1600200"/>
              <a:gd name="connsiteX5" fmla="*/ 1600262 w 9597199"/>
              <a:gd name="connsiteY5" fmla="*/ 743181 h 1600200"/>
              <a:gd name="connsiteX6" fmla="*/ 4796643 w 9597199"/>
              <a:gd name="connsiteY6" fmla="*/ 857481 h 1600200"/>
              <a:gd name="connsiteX7" fmla="*/ 3998553 w 9597199"/>
              <a:gd name="connsiteY7" fmla="*/ 1600431 h 1600200"/>
              <a:gd name="connsiteX8" fmla="*/ 3200462 w 9597199"/>
              <a:gd name="connsiteY8" fmla="*/ 857481 h 1600200"/>
              <a:gd name="connsiteX9" fmla="*/ 6396843 w 9597199"/>
              <a:gd name="connsiteY9" fmla="*/ 743181 h 1600200"/>
              <a:gd name="connsiteX10" fmla="*/ 5598753 w 9597199"/>
              <a:gd name="connsiteY10" fmla="*/ 231 h 1600200"/>
              <a:gd name="connsiteX11" fmla="*/ 4800662 w 9597199"/>
              <a:gd name="connsiteY11" fmla="*/ 743181 h 1600200"/>
              <a:gd name="connsiteX12" fmla="*/ 7997043 w 9597199"/>
              <a:gd name="connsiteY12" fmla="*/ 857481 h 1600200"/>
              <a:gd name="connsiteX13" fmla="*/ 7198953 w 9597199"/>
              <a:gd name="connsiteY13" fmla="*/ 1600431 h 1600200"/>
              <a:gd name="connsiteX14" fmla="*/ 6400862 w 9597199"/>
              <a:gd name="connsiteY14" fmla="*/ 857481 h 1600200"/>
              <a:gd name="connsiteX15" fmla="*/ 9597262 w 9597199"/>
              <a:gd name="connsiteY15" fmla="*/ 743181 h 1600200"/>
              <a:gd name="connsiteX16" fmla="*/ 8799152 w 9597199"/>
              <a:gd name="connsiteY16" fmla="*/ 231 h 1600200"/>
              <a:gd name="connsiteX17" fmla="*/ 8001062 w 9597199"/>
              <a:gd name="connsiteY17" fmla="*/ 743181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597199" h="1600200">
                <a:moveTo>
                  <a:pt x="1596243" y="857481"/>
                </a:moveTo>
                <a:cubicBezTo>
                  <a:pt x="1566944" y="1272695"/>
                  <a:pt x="1220815" y="1600431"/>
                  <a:pt x="798152" y="1600431"/>
                </a:cubicBezTo>
                <a:cubicBezTo>
                  <a:pt x="375485" y="1600431"/>
                  <a:pt x="29366" y="1272695"/>
                  <a:pt x="62" y="857481"/>
                </a:cubicBezTo>
                <a:moveTo>
                  <a:pt x="3196443" y="743181"/>
                </a:moveTo>
                <a:cubicBezTo>
                  <a:pt x="3167144" y="327970"/>
                  <a:pt x="2821024" y="231"/>
                  <a:pt x="2398353" y="231"/>
                </a:cubicBezTo>
                <a:cubicBezTo>
                  <a:pt x="1975690" y="231"/>
                  <a:pt x="1629571" y="327970"/>
                  <a:pt x="1600262" y="743181"/>
                </a:cubicBezTo>
                <a:moveTo>
                  <a:pt x="4796643" y="857481"/>
                </a:moveTo>
                <a:cubicBezTo>
                  <a:pt x="4767344" y="1272695"/>
                  <a:pt x="4421225" y="1600431"/>
                  <a:pt x="3998553" y="1600431"/>
                </a:cubicBezTo>
                <a:cubicBezTo>
                  <a:pt x="3575890" y="1600431"/>
                  <a:pt x="3229771" y="1272695"/>
                  <a:pt x="3200462" y="857481"/>
                </a:cubicBezTo>
                <a:moveTo>
                  <a:pt x="6396843" y="743181"/>
                </a:moveTo>
                <a:cubicBezTo>
                  <a:pt x="6367544" y="327970"/>
                  <a:pt x="6021425" y="231"/>
                  <a:pt x="5598753" y="231"/>
                </a:cubicBezTo>
                <a:cubicBezTo>
                  <a:pt x="5176081" y="231"/>
                  <a:pt x="4829971" y="327970"/>
                  <a:pt x="4800662" y="743181"/>
                </a:cubicBezTo>
                <a:moveTo>
                  <a:pt x="7997043" y="857481"/>
                </a:moveTo>
                <a:cubicBezTo>
                  <a:pt x="7967744" y="1272695"/>
                  <a:pt x="7621615" y="1600431"/>
                  <a:pt x="7198953" y="1600431"/>
                </a:cubicBezTo>
                <a:cubicBezTo>
                  <a:pt x="6776281" y="1600431"/>
                  <a:pt x="6430161" y="1272695"/>
                  <a:pt x="6400862" y="857481"/>
                </a:cubicBezTo>
                <a:moveTo>
                  <a:pt x="9597262" y="743181"/>
                </a:moveTo>
                <a:cubicBezTo>
                  <a:pt x="9567925" y="327970"/>
                  <a:pt x="9221815" y="231"/>
                  <a:pt x="8799152" y="231"/>
                </a:cubicBezTo>
                <a:cubicBezTo>
                  <a:pt x="8376481" y="231"/>
                  <a:pt x="8030361" y="327970"/>
                  <a:pt x="8001062" y="743181"/>
                </a:cubicBezTo>
              </a:path>
            </a:pathLst>
          </a:custGeom>
          <a:noFill/>
          <a:ln w="19050" cap="rnd">
            <a:solidFill>
              <a:srgbClr val="484848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7A79DA63-9A3A-B75A-6640-5A3A97A72067}"/>
              </a:ext>
            </a:extLst>
          </p:cNvPr>
          <p:cNvSpPr/>
          <p:nvPr/>
        </p:nvSpPr>
        <p:spPr>
          <a:xfrm>
            <a:off x="1742272" y="2424060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85" name="手繪多邊形: 圖案 84">
            <a:extLst>
              <a:ext uri="{FF2B5EF4-FFF2-40B4-BE49-F238E27FC236}">
                <a16:creationId xmlns:a16="http://schemas.microsoft.com/office/drawing/2014/main" id="{382CC79A-B686-57EB-B918-3B794A5634AC}"/>
              </a:ext>
            </a:extLst>
          </p:cNvPr>
          <p:cNvSpPr/>
          <p:nvPr/>
        </p:nvSpPr>
        <p:spPr>
          <a:xfrm>
            <a:off x="3408637" y="5042633"/>
            <a:ext cx="178539" cy="178539"/>
          </a:xfrm>
          <a:custGeom>
            <a:avLst/>
            <a:gdLst>
              <a:gd name="connsiteX0" fmla="*/ 171674 w 171450"/>
              <a:gd name="connsiteY0" fmla="*/ 85974 h 171450"/>
              <a:gd name="connsiteX1" fmla="*/ 85949 w 171450"/>
              <a:gd name="connsiteY1" fmla="*/ 171699 h 171450"/>
              <a:gd name="connsiteX2" fmla="*/ 224 w 171450"/>
              <a:gd name="connsiteY2" fmla="*/ 85974 h 171450"/>
              <a:gd name="connsiteX3" fmla="*/ 85949 w 171450"/>
              <a:gd name="connsiteY3" fmla="*/ 249 h 171450"/>
              <a:gd name="connsiteX4" fmla="*/ 171674 w 171450"/>
              <a:gd name="connsiteY4" fmla="*/ 8597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674" y="85974"/>
                </a:moveTo>
                <a:cubicBezTo>
                  <a:pt x="171674" y="133323"/>
                  <a:pt x="133298" y="171699"/>
                  <a:pt x="85949" y="171699"/>
                </a:cubicBezTo>
                <a:cubicBezTo>
                  <a:pt x="38604" y="171699"/>
                  <a:pt x="224" y="133323"/>
                  <a:pt x="224" y="85974"/>
                </a:cubicBezTo>
                <a:cubicBezTo>
                  <a:pt x="224" y="38625"/>
                  <a:pt x="38604" y="249"/>
                  <a:pt x="85949" y="249"/>
                </a:cubicBezTo>
                <a:cubicBezTo>
                  <a:pt x="133298" y="249"/>
                  <a:pt x="171674" y="38625"/>
                  <a:pt x="171674" y="85974"/>
                </a:cubicBezTo>
                <a:close/>
              </a:path>
            </a:pathLst>
          </a:custGeom>
          <a:solidFill>
            <a:srgbClr val="388BFD"/>
          </a:solidFill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FDA49DE2-2F3F-1FFE-2DFF-A7DD204309E3}"/>
              </a:ext>
            </a:extLst>
          </p:cNvPr>
          <p:cNvSpPr/>
          <p:nvPr/>
        </p:nvSpPr>
        <p:spPr>
          <a:xfrm>
            <a:off x="1831541" y="2602599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FE9C1F63-C74C-321C-C3C8-8067BF1AFC52}"/>
              </a:ext>
            </a:extLst>
          </p:cNvPr>
          <p:cNvSpPr/>
          <p:nvPr/>
        </p:nvSpPr>
        <p:spPr>
          <a:xfrm>
            <a:off x="5164271" y="2602599"/>
            <a:ext cx="9919" cy="565374"/>
          </a:xfrm>
          <a:custGeom>
            <a:avLst/>
            <a:gdLst>
              <a:gd name="connsiteX0" fmla="*/ 482 w 9525"/>
              <a:gd name="connsiteY0" fmla="*/ 543117 h 542925"/>
              <a:gd name="connsiteX1" fmla="*/ 482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482" y="543117"/>
                </a:moveTo>
                <a:lnTo>
                  <a:pt x="482" y="192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1467C87B-F8A3-F34F-6E47-84869B275DA4}"/>
              </a:ext>
            </a:extLst>
          </p:cNvPr>
          <p:cNvSpPr/>
          <p:nvPr/>
        </p:nvSpPr>
        <p:spPr>
          <a:xfrm>
            <a:off x="8497000" y="2602599"/>
            <a:ext cx="9919" cy="565374"/>
          </a:xfrm>
          <a:custGeom>
            <a:avLst/>
            <a:gdLst>
              <a:gd name="connsiteX0" fmla="*/ 818 w 9525"/>
              <a:gd name="connsiteY0" fmla="*/ 543117 h 542925"/>
              <a:gd name="connsiteX1" fmla="*/ 818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818" y="543117"/>
                </a:moveTo>
                <a:lnTo>
                  <a:pt x="818" y="192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1" name="手繪多邊形: 圖案 100">
            <a:extLst>
              <a:ext uri="{FF2B5EF4-FFF2-40B4-BE49-F238E27FC236}">
                <a16:creationId xmlns:a16="http://schemas.microsoft.com/office/drawing/2014/main" id="{E2C20A58-75C0-A3AF-034C-5564A5856E79}"/>
              </a:ext>
            </a:extLst>
          </p:cNvPr>
          <p:cNvSpPr/>
          <p:nvPr/>
        </p:nvSpPr>
        <p:spPr>
          <a:xfrm>
            <a:off x="3497906" y="4477259"/>
            <a:ext cx="9919" cy="565374"/>
          </a:xfrm>
          <a:custGeom>
            <a:avLst/>
            <a:gdLst>
              <a:gd name="connsiteX0" fmla="*/ 314 w 9525"/>
              <a:gd name="connsiteY0" fmla="*/ 543306 h 542925"/>
              <a:gd name="connsiteX1" fmla="*/ 314 w 9525"/>
              <a:gd name="connsiteY1" fmla="*/ 38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314" y="543306"/>
                </a:moveTo>
                <a:lnTo>
                  <a:pt x="314" y="381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5A30BCF3-E7F1-AFC8-8D3D-47C10ABA6A8B}"/>
              </a:ext>
            </a:extLst>
          </p:cNvPr>
          <p:cNvSpPr/>
          <p:nvPr/>
        </p:nvSpPr>
        <p:spPr>
          <a:xfrm>
            <a:off x="6830635" y="4477259"/>
            <a:ext cx="9919" cy="565374"/>
          </a:xfrm>
          <a:custGeom>
            <a:avLst/>
            <a:gdLst>
              <a:gd name="connsiteX0" fmla="*/ 650 w 9525"/>
              <a:gd name="connsiteY0" fmla="*/ 543306 h 542925"/>
              <a:gd name="connsiteX1" fmla="*/ 650 w 9525"/>
              <a:gd name="connsiteY1" fmla="*/ 38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650" y="543306"/>
                </a:moveTo>
                <a:lnTo>
                  <a:pt x="650" y="381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6834C8BD-B9E2-30C7-96DB-7C0A944CBFC7}"/>
              </a:ext>
            </a:extLst>
          </p:cNvPr>
          <p:cNvSpPr/>
          <p:nvPr/>
        </p:nvSpPr>
        <p:spPr>
          <a:xfrm>
            <a:off x="10163365" y="4477259"/>
            <a:ext cx="9919" cy="565374"/>
          </a:xfrm>
          <a:custGeom>
            <a:avLst/>
            <a:gdLst>
              <a:gd name="connsiteX0" fmla="*/ 986 w 9525"/>
              <a:gd name="connsiteY0" fmla="*/ 543306 h 542925"/>
              <a:gd name="connsiteX1" fmla="*/ 986 w 9525"/>
              <a:gd name="connsiteY1" fmla="*/ 38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986" y="543306"/>
                </a:moveTo>
                <a:lnTo>
                  <a:pt x="986" y="381"/>
                </a:lnTo>
              </a:path>
            </a:pathLst>
          </a:custGeom>
          <a:noFill/>
          <a:ln w="19050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4" name="手繪多邊形: 圖案 103">
            <a:extLst>
              <a:ext uri="{FF2B5EF4-FFF2-40B4-BE49-F238E27FC236}">
                <a16:creationId xmlns:a16="http://schemas.microsoft.com/office/drawing/2014/main" id="{4F5E30B0-5FF4-C16C-5C46-4B2C26FF7DE4}"/>
              </a:ext>
            </a:extLst>
          </p:cNvPr>
          <p:cNvSpPr/>
          <p:nvPr/>
        </p:nvSpPr>
        <p:spPr>
          <a:xfrm>
            <a:off x="1538625" y="3498688"/>
            <a:ext cx="585831" cy="641624"/>
          </a:xfrm>
          <a:custGeom>
            <a:avLst/>
            <a:gdLst>
              <a:gd name="connsiteX0" fmla="*/ 241214 w 562570"/>
              <a:gd name="connsiteY0" fmla="*/ 321750 h 616148"/>
              <a:gd name="connsiteX1" fmla="*/ 388553 w 562570"/>
              <a:gd name="connsiteY1" fmla="*/ 174411 h 616148"/>
              <a:gd name="connsiteX2" fmla="*/ 404359 w 562570"/>
              <a:gd name="connsiteY2" fmla="*/ 64844 h 616148"/>
              <a:gd name="connsiteX3" fmla="*/ 388553 w 562570"/>
              <a:gd name="connsiteY3" fmla="*/ 102884 h 616148"/>
              <a:gd name="connsiteX4" fmla="*/ 388553 w 562570"/>
              <a:gd name="connsiteY4" fmla="*/ 174411 h 616148"/>
              <a:gd name="connsiteX5" fmla="*/ 460080 w 562570"/>
              <a:gd name="connsiteY5" fmla="*/ 174411 h 616148"/>
              <a:gd name="connsiteX6" fmla="*/ 498120 w 562570"/>
              <a:gd name="connsiteY6" fmla="*/ 158605 h 616148"/>
              <a:gd name="connsiteX7" fmla="*/ 562683 w 562570"/>
              <a:gd name="connsiteY7" fmla="*/ 94043 h 616148"/>
              <a:gd name="connsiteX8" fmla="*/ 468920 w 562570"/>
              <a:gd name="connsiteY8" fmla="*/ 94043 h 616148"/>
              <a:gd name="connsiteX9" fmla="*/ 468920 w 562570"/>
              <a:gd name="connsiteY9" fmla="*/ 281 h 616148"/>
              <a:gd name="connsiteX10" fmla="*/ 368730 w 562570"/>
              <a:gd name="connsiteY10" fmla="*/ 281567 h 616148"/>
              <a:gd name="connsiteX11" fmla="*/ 375159 w 562570"/>
              <a:gd name="connsiteY11" fmla="*/ 322822 h 616148"/>
              <a:gd name="connsiteX12" fmla="*/ 268283 w 562570"/>
              <a:gd name="connsiteY12" fmla="*/ 454830 h 616148"/>
              <a:gd name="connsiteX13" fmla="*/ 117885 w 562570"/>
              <a:gd name="connsiteY13" fmla="*/ 375906 h 616148"/>
              <a:gd name="connsiteX14" fmla="*/ 165794 w 562570"/>
              <a:gd name="connsiteY14" fmla="*/ 212955 h 616148"/>
              <a:gd name="connsiteX15" fmla="*/ 334975 w 562570"/>
              <a:gd name="connsiteY15" fmla="*/ 227989 h 616148"/>
              <a:gd name="connsiteX16" fmla="*/ 468920 w 562570"/>
              <a:gd name="connsiteY16" fmla="*/ 241383 h 616148"/>
              <a:gd name="connsiteX17" fmla="*/ 367363 w 562570"/>
              <a:gd name="connsiteY17" fmla="*/ 526365 h 616148"/>
              <a:gd name="connsiteX18" fmla="*/ 67300 w 562570"/>
              <a:gd name="connsiteY18" fmla="*/ 487755 h 616148"/>
              <a:gd name="connsiteX19" fmla="*/ 41195 w 562570"/>
              <a:gd name="connsiteY19" fmla="*/ 186345 h 616148"/>
              <a:gd name="connsiteX20" fmla="*/ 330154 w 562570"/>
              <a:gd name="connsiteY20" fmla="*/ 96722 h 616148"/>
              <a:gd name="connsiteX21" fmla="*/ 90926 w 562570"/>
              <a:gd name="connsiteY21" fmla="*/ 510345 h 616148"/>
              <a:gd name="connsiteX22" fmla="*/ 112 w 562570"/>
              <a:gd name="connsiteY22" fmla="*/ 616430 h 616148"/>
              <a:gd name="connsiteX23" fmla="*/ 391500 w 562570"/>
              <a:gd name="connsiteY23" fmla="*/ 510345 h 616148"/>
              <a:gd name="connsiteX24" fmla="*/ 482315 w 562570"/>
              <a:gd name="connsiteY24" fmla="*/ 616430 h 61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2570" h="616148">
                <a:moveTo>
                  <a:pt x="241214" y="321750"/>
                </a:moveTo>
                <a:lnTo>
                  <a:pt x="388553" y="174411"/>
                </a:lnTo>
                <a:moveTo>
                  <a:pt x="404359" y="64844"/>
                </a:moveTo>
                <a:cubicBezTo>
                  <a:pt x="394231" y="74911"/>
                  <a:pt x="388542" y="88604"/>
                  <a:pt x="388553" y="102884"/>
                </a:cubicBezTo>
                <a:lnTo>
                  <a:pt x="388553" y="174411"/>
                </a:lnTo>
                <a:lnTo>
                  <a:pt x="460080" y="174411"/>
                </a:lnTo>
                <a:cubicBezTo>
                  <a:pt x="474360" y="174422"/>
                  <a:pt x="488053" y="168733"/>
                  <a:pt x="498120" y="158605"/>
                </a:cubicBezTo>
                <a:lnTo>
                  <a:pt x="562683" y="94043"/>
                </a:lnTo>
                <a:lnTo>
                  <a:pt x="468920" y="94043"/>
                </a:lnTo>
                <a:lnTo>
                  <a:pt x="468920" y="281"/>
                </a:lnTo>
                <a:close/>
                <a:moveTo>
                  <a:pt x="368730" y="281567"/>
                </a:moveTo>
                <a:cubicBezTo>
                  <a:pt x="373073" y="294884"/>
                  <a:pt x="375244" y="308814"/>
                  <a:pt x="375159" y="322822"/>
                </a:cubicBezTo>
                <a:cubicBezTo>
                  <a:pt x="375553" y="386674"/>
                  <a:pt x="330819" y="441926"/>
                  <a:pt x="268283" y="454830"/>
                </a:cubicBezTo>
                <a:cubicBezTo>
                  <a:pt x="205747" y="467732"/>
                  <a:pt x="142798" y="434699"/>
                  <a:pt x="117885" y="375906"/>
                </a:cubicBezTo>
                <a:cubicBezTo>
                  <a:pt x="92973" y="317113"/>
                  <a:pt x="113025" y="248909"/>
                  <a:pt x="165794" y="212955"/>
                </a:cubicBezTo>
                <a:cubicBezTo>
                  <a:pt x="218562" y="177000"/>
                  <a:pt x="289373" y="183293"/>
                  <a:pt x="334975" y="227989"/>
                </a:cubicBezTo>
                <a:moveTo>
                  <a:pt x="468920" y="241383"/>
                </a:moveTo>
                <a:cubicBezTo>
                  <a:pt x="506295" y="348440"/>
                  <a:pt x="464019" y="467072"/>
                  <a:pt x="367363" y="526365"/>
                </a:cubicBezTo>
                <a:cubicBezTo>
                  <a:pt x="270707" y="585657"/>
                  <a:pt x="145796" y="569585"/>
                  <a:pt x="67300" y="487755"/>
                </a:cubicBezTo>
                <a:cubicBezTo>
                  <a:pt x="-11197" y="405923"/>
                  <a:pt x="-22064" y="280453"/>
                  <a:pt x="41195" y="186345"/>
                </a:cubicBezTo>
                <a:cubicBezTo>
                  <a:pt x="104456" y="92238"/>
                  <a:pt x="224742" y="54930"/>
                  <a:pt x="330154" y="96722"/>
                </a:cubicBezTo>
                <a:moveTo>
                  <a:pt x="90926" y="510345"/>
                </a:moveTo>
                <a:lnTo>
                  <a:pt x="112" y="616430"/>
                </a:lnTo>
                <a:moveTo>
                  <a:pt x="391500" y="510345"/>
                </a:moveTo>
                <a:lnTo>
                  <a:pt x="482315" y="616430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5" name="手繪多邊形: 圖案 104">
            <a:extLst>
              <a:ext uri="{FF2B5EF4-FFF2-40B4-BE49-F238E27FC236}">
                <a16:creationId xmlns:a16="http://schemas.microsoft.com/office/drawing/2014/main" id="{28BF89C2-4847-990D-6713-5EBA061DCA06}"/>
              </a:ext>
            </a:extLst>
          </p:cNvPr>
          <p:cNvSpPr/>
          <p:nvPr/>
        </p:nvSpPr>
        <p:spPr>
          <a:xfrm>
            <a:off x="3272253" y="3540524"/>
            <a:ext cx="471144" cy="557953"/>
          </a:xfrm>
          <a:custGeom>
            <a:avLst/>
            <a:gdLst>
              <a:gd name="connsiteX0" fmla="*/ 236028 w 452437"/>
              <a:gd name="connsiteY0" fmla="*/ 532138 h 535799"/>
              <a:gd name="connsiteX1" fmla="*/ 438434 w 452437"/>
              <a:gd name="connsiteY1" fmla="*/ 386882 h 535799"/>
              <a:gd name="connsiteX2" fmla="*/ 448895 w 452437"/>
              <a:gd name="connsiteY2" fmla="*/ 375291 h 535799"/>
              <a:gd name="connsiteX3" fmla="*/ 452722 w 452437"/>
              <a:gd name="connsiteY3" fmla="*/ 360689 h 535799"/>
              <a:gd name="connsiteX4" fmla="*/ 452722 w 452437"/>
              <a:gd name="connsiteY4" fmla="*/ 108275 h 535799"/>
              <a:gd name="connsiteX5" fmla="*/ 445578 w 452437"/>
              <a:gd name="connsiteY5" fmla="*/ 96368 h 535799"/>
              <a:gd name="connsiteX6" fmla="*/ 431290 w 452437"/>
              <a:gd name="connsiteY6" fmla="*/ 96368 h 535799"/>
              <a:gd name="connsiteX7" fmla="*/ 226503 w 452437"/>
              <a:gd name="connsiteY7" fmla="*/ 244008 h 535799"/>
              <a:gd name="connsiteX8" fmla="*/ 215849 w 452437"/>
              <a:gd name="connsiteY8" fmla="*/ 255325 h 535799"/>
              <a:gd name="connsiteX9" fmla="*/ 212215 w 452437"/>
              <a:gd name="connsiteY9" fmla="*/ 270202 h 535799"/>
              <a:gd name="connsiteX10" fmla="*/ 212215 w 452437"/>
              <a:gd name="connsiteY10" fmla="*/ 522613 h 535799"/>
              <a:gd name="connsiteX11" fmla="*/ 219359 w 452437"/>
              <a:gd name="connsiteY11" fmla="*/ 534519 h 535799"/>
              <a:gd name="connsiteX12" fmla="*/ 236028 w 452437"/>
              <a:gd name="connsiteY12" fmla="*/ 532138 h 535799"/>
              <a:gd name="connsiteX13" fmla="*/ 216978 w 452437"/>
              <a:gd name="connsiteY13" fmla="*/ 285 h 535799"/>
              <a:gd name="connsiteX14" fmla="*/ 12190 w 452437"/>
              <a:gd name="connsiteY14" fmla="*/ 152685 h 535799"/>
              <a:gd name="connsiteX15" fmla="*/ 2665 w 452437"/>
              <a:gd name="connsiteY15" fmla="*/ 164591 h 535799"/>
              <a:gd name="connsiteX16" fmla="*/ 284 w 452437"/>
              <a:gd name="connsiteY16" fmla="*/ 181260 h 535799"/>
              <a:gd name="connsiteX17" fmla="*/ 284 w 452437"/>
              <a:gd name="connsiteY17" fmla="*/ 436055 h 535799"/>
              <a:gd name="connsiteX18" fmla="*/ 324134 w 452437"/>
              <a:gd name="connsiteY18" fmla="*/ 43556 h 535799"/>
              <a:gd name="connsiteX19" fmla="*/ 119347 w 452437"/>
              <a:gd name="connsiteY19" fmla="*/ 198337 h 535799"/>
              <a:gd name="connsiteX20" fmla="*/ 109822 w 452437"/>
              <a:gd name="connsiteY20" fmla="*/ 210244 h 535799"/>
              <a:gd name="connsiteX21" fmla="*/ 107440 w 452437"/>
              <a:gd name="connsiteY21" fmla="*/ 224531 h 535799"/>
              <a:gd name="connsiteX22" fmla="*/ 107440 w 452437"/>
              <a:gd name="connsiteY22" fmla="*/ 481706 h 53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2437" h="535799">
                <a:moveTo>
                  <a:pt x="236028" y="532138"/>
                </a:moveTo>
                <a:lnTo>
                  <a:pt x="438434" y="386882"/>
                </a:lnTo>
                <a:cubicBezTo>
                  <a:pt x="442725" y="383418"/>
                  <a:pt x="446514" y="380053"/>
                  <a:pt x="448895" y="375291"/>
                </a:cubicBezTo>
                <a:cubicBezTo>
                  <a:pt x="451277" y="370527"/>
                  <a:pt x="452722" y="365452"/>
                  <a:pt x="452722" y="360689"/>
                </a:cubicBezTo>
                <a:lnTo>
                  <a:pt x="452722" y="108275"/>
                </a:lnTo>
                <a:cubicBezTo>
                  <a:pt x="452722" y="103513"/>
                  <a:pt x="450340" y="98750"/>
                  <a:pt x="445578" y="96368"/>
                </a:cubicBezTo>
                <a:cubicBezTo>
                  <a:pt x="440815" y="93988"/>
                  <a:pt x="436053" y="93988"/>
                  <a:pt x="431290" y="96368"/>
                </a:cubicBezTo>
                <a:lnTo>
                  <a:pt x="226503" y="244008"/>
                </a:lnTo>
                <a:cubicBezTo>
                  <a:pt x="222477" y="246741"/>
                  <a:pt x="218230" y="250563"/>
                  <a:pt x="215849" y="255325"/>
                </a:cubicBezTo>
                <a:cubicBezTo>
                  <a:pt x="213468" y="260088"/>
                  <a:pt x="212215" y="265439"/>
                  <a:pt x="212215" y="270202"/>
                </a:cubicBezTo>
                <a:lnTo>
                  <a:pt x="212215" y="522613"/>
                </a:lnTo>
                <a:cubicBezTo>
                  <a:pt x="212215" y="527377"/>
                  <a:pt x="214597" y="532138"/>
                  <a:pt x="219359" y="534519"/>
                </a:cubicBezTo>
                <a:cubicBezTo>
                  <a:pt x="226503" y="536902"/>
                  <a:pt x="231265" y="536902"/>
                  <a:pt x="236028" y="532138"/>
                </a:cubicBezTo>
                <a:close/>
                <a:moveTo>
                  <a:pt x="216978" y="285"/>
                </a:moveTo>
                <a:lnTo>
                  <a:pt x="12190" y="152685"/>
                </a:lnTo>
                <a:cubicBezTo>
                  <a:pt x="9809" y="155066"/>
                  <a:pt x="5047" y="159829"/>
                  <a:pt x="2665" y="164591"/>
                </a:cubicBezTo>
                <a:cubicBezTo>
                  <a:pt x="284" y="169354"/>
                  <a:pt x="284" y="181260"/>
                  <a:pt x="284" y="181260"/>
                </a:cubicBezTo>
                <a:lnTo>
                  <a:pt x="284" y="436055"/>
                </a:lnTo>
                <a:moveTo>
                  <a:pt x="324134" y="43556"/>
                </a:moveTo>
                <a:lnTo>
                  <a:pt x="119347" y="198337"/>
                </a:lnTo>
                <a:cubicBezTo>
                  <a:pt x="116965" y="200719"/>
                  <a:pt x="112203" y="205481"/>
                  <a:pt x="109822" y="210244"/>
                </a:cubicBezTo>
                <a:cubicBezTo>
                  <a:pt x="107440" y="215006"/>
                  <a:pt x="107440" y="224531"/>
                  <a:pt x="107440" y="224531"/>
                </a:cubicBezTo>
                <a:lnTo>
                  <a:pt x="107440" y="481706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6057422A-DA57-DE2D-CB6D-56C48008DDC0}"/>
              </a:ext>
            </a:extLst>
          </p:cNvPr>
          <p:cNvSpPr/>
          <p:nvPr/>
        </p:nvSpPr>
        <p:spPr>
          <a:xfrm>
            <a:off x="4879104" y="3534334"/>
            <a:ext cx="570341" cy="570333"/>
          </a:xfrm>
          <a:custGeom>
            <a:avLst/>
            <a:gdLst>
              <a:gd name="connsiteX0" fmla="*/ 214765 w 547695"/>
              <a:gd name="connsiteY0" fmla="*/ 547975 h 547687"/>
              <a:gd name="connsiteX1" fmla="*/ 24265 w 547695"/>
              <a:gd name="connsiteY1" fmla="*/ 547975 h 547687"/>
              <a:gd name="connsiteX2" fmla="*/ 452 w 547695"/>
              <a:gd name="connsiteY2" fmla="*/ 524162 h 547687"/>
              <a:gd name="connsiteX3" fmla="*/ 452 w 547695"/>
              <a:gd name="connsiteY3" fmla="*/ 71725 h 547687"/>
              <a:gd name="connsiteX4" fmla="*/ 24265 w 547695"/>
              <a:gd name="connsiteY4" fmla="*/ 47912 h 547687"/>
              <a:gd name="connsiteX5" fmla="*/ 71890 w 547695"/>
              <a:gd name="connsiteY5" fmla="*/ 47912 h 547687"/>
              <a:gd name="connsiteX6" fmla="*/ 357640 w 547695"/>
              <a:gd name="connsiteY6" fmla="*/ 47912 h 547687"/>
              <a:gd name="connsiteX7" fmla="*/ 405265 w 547695"/>
              <a:gd name="connsiteY7" fmla="*/ 47912 h 547687"/>
              <a:gd name="connsiteX8" fmla="*/ 429077 w 547695"/>
              <a:gd name="connsiteY8" fmla="*/ 71725 h 547687"/>
              <a:gd name="connsiteX9" fmla="*/ 429077 w 547695"/>
              <a:gd name="connsiteY9" fmla="*/ 238412 h 547687"/>
              <a:gd name="connsiteX10" fmla="*/ 262390 w 547695"/>
              <a:gd name="connsiteY10" fmla="*/ 47912 h 547687"/>
              <a:gd name="connsiteX11" fmla="*/ 214765 w 547695"/>
              <a:gd name="connsiteY11" fmla="*/ 287 h 547687"/>
              <a:gd name="connsiteX12" fmla="*/ 167140 w 547695"/>
              <a:gd name="connsiteY12" fmla="*/ 47912 h 547687"/>
              <a:gd name="connsiteX13" fmla="*/ 119515 w 547695"/>
              <a:gd name="connsiteY13" fmla="*/ 47912 h 547687"/>
              <a:gd name="connsiteX14" fmla="*/ 119515 w 547695"/>
              <a:gd name="connsiteY14" fmla="*/ 119350 h 547687"/>
              <a:gd name="connsiteX15" fmla="*/ 310015 w 547695"/>
              <a:gd name="connsiteY15" fmla="*/ 119350 h 547687"/>
              <a:gd name="connsiteX16" fmla="*/ 310015 w 547695"/>
              <a:gd name="connsiteY16" fmla="*/ 47912 h 547687"/>
              <a:gd name="connsiteX17" fmla="*/ 381452 w 547695"/>
              <a:gd name="connsiteY17" fmla="*/ 238412 h 547687"/>
              <a:gd name="connsiteX18" fmla="*/ 381452 w 547695"/>
              <a:gd name="connsiteY18" fmla="*/ 107443 h 547687"/>
              <a:gd name="connsiteX19" fmla="*/ 369546 w 547695"/>
              <a:gd name="connsiteY19" fmla="*/ 95537 h 547687"/>
              <a:gd name="connsiteX20" fmla="*/ 310015 w 547695"/>
              <a:gd name="connsiteY20" fmla="*/ 95537 h 547687"/>
              <a:gd name="connsiteX21" fmla="*/ 119515 w 547695"/>
              <a:gd name="connsiteY21" fmla="*/ 95537 h 547687"/>
              <a:gd name="connsiteX22" fmla="*/ 59983 w 547695"/>
              <a:gd name="connsiteY22" fmla="*/ 95537 h 547687"/>
              <a:gd name="connsiteX23" fmla="*/ 48077 w 547695"/>
              <a:gd name="connsiteY23" fmla="*/ 107443 h 547687"/>
              <a:gd name="connsiteX24" fmla="*/ 48077 w 547695"/>
              <a:gd name="connsiteY24" fmla="*/ 488443 h 547687"/>
              <a:gd name="connsiteX25" fmla="*/ 59983 w 547695"/>
              <a:gd name="connsiteY25" fmla="*/ 500350 h 547687"/>
              <a:gd name="connsiteX26" fmla="*/ 214765 w 547695"/>
              <a:gd name="connsiteY26" fmla="*/ 500350 h 547687"/>
              <a:gd name="connsiteX27" fmla="*/ 119515 w 547695"/>
              <a:gd name="connsiteY27" fmla="*/ 190763 h 547687"/>
              <a:gd name="connsiteX28" fmla="*/ 310015 w 547695"/>
              <a:gd name="connsiteY28" fmla="*/ 190763 h 547687"/>
              <a:gd name="connsiteX29" fmla="*/ 119515 w 547695"/>
              <a:gd name="connsiteY29" fmla="*/ 262201 h 547687"/>
              <a:gd name="connsiteX30" fmla="*/ 310015 w 547695"/>
              <a:gd name="connsiteY30" fmla="*/ 262201 h 547687"/>
              <a:gd name="connsiteX31" fmla="*/ 119515 w 547695"/>
              <a:gd name="connsiteY31" fmla="*/ 333638 h 547687"/>
              <a:gd name="connsiteX32" fmla="*/ 214765 w 547695"/>
              <a:gd name="connsiteY32" fmla="*/ 333638 h 547687"/>
              <a:gd name="connsiteX33" fmla="*/ 362402 w 547695"/>
              <a:gd name="connsiteY33" fmla="*/ 519400 h 547687"/>
              <a:gd name="connsiteX34" fmla="*/ 262390 w 547695"/>
              <a:gd name="connsiteY34" fmla="*/ 547975 h 547687"/>
              <a:gd name="connsiteX35" fmla="*/ 290965 w 547695"/>
              <a:gd name="connsiteY35" fmla="*/ 447962 h 547687"/>
              <a:gd name="connsiteX36" fmla="*/ 461914 w 547695"/>
              <a:gd name="connsiteY36" fmla="*/ 277012 h 547687"/>
              <a:gd name="connsiteX37" fmla="*/ 533352 w 547695"/>
              <a:gd name="connsiteY37" fmla="*/ 277012 h 547687"/>
              <a:gd name="connsiteX38" fmla="*/ 533352 w 547695"/>
              <a:gd name="connsiteY38" fmla="*/ 348450 h 547687"/>
              <a:gd name="connsiteX39" fmla="*/ 440483 w 547695"/>
              <a:gd name="connsiteY39" fmla="*/ 298420 h 547687"/>
              <a:gd name="connsiteX40" fmla="*/ 511921 w 547695"/>
              <a:gd name="connsiteY40" fmla="*/ 369857 h 547687"/>
              <a:gd name="connsiteX41" fmla="*/ 290965 w 547695"/>
              <a:gd name="connsiteY41" fmla="*/ 447938 h 547687"/>
              <a:gd name="connsiteX42" fmla="*/ 362402 w 547695"/>
              <a:gd name="connsiteY42" fmla="*/ 519376 h 5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7695" h="547687">
                <a:moveTo>
                  <a:pt x="214765" y="547975"/>
                </a:moveTo>
                <a:lnTo>
                  <a:pt x="24265" y="547975"/>
                </a:lnTo>
                <a:cubicBezTo>
                  <a:pt x="11113" y="547975"/>
                  <a:pt x="452" y="537313"/>
                  <a:pt x="452" y="524162"/>
                </a:cubicBezTo>
                <a:lnTo>
                  <a:pt x="452" y="71725"/>
                </a:lnTo>
                <a:cubicBezTo>
                  <a:pt x="452" y="58573"/>
                  <a:pt x="11113" y="47912"/>
                  <a:pt x="24265" y="47912"/>
                </a:cubicBezTo>
                <a:lnTo>
                  <a:pt x="71890" y="47912"/>
                </a:lnTo>
                <a:moveTo>
                  <a:pt x="357640" y="47912"/>
                </a:moveTo>
                <a:lnTo>
                  <a:pt x="405265" y="47912"/>
                </a:lnTo>
                <a:cubicBezTo>
                  <a:pt x="418416" y="47912"/>
                  <a:pt x="429077" y="58573"/>
                  <a:pt x="429077" y="71725"/>
                </a:cubicBezTo>
                <a:lnTo>
                  <a:pt x="429077" y="238412"/>
                </a:lnTo>
                <a:moveTo>
                  <a:pt x="262390" y="47912"/>
                </a:moveTo>
                <a:cubicBezTo>
                  <a:pt x="262390" y="21610"/>
                  <a:pt x="241067" y="287"/>
                  <a:pt x="214765" y="287"/>
                </a:cubicBezTo>
                <a:cubicBezTo>
                  <a:pt x="188462" y="287"/>
                  <a:pt x="167140" y="21610"/>
                  <a:pt x="167140" y="47912"/>
                </a:cubicBezTo>
                <a:lnTo>
                  <a:pt x="119515" y="47912"/>
                </a:lnTo>
                <a:lnTo>
                  <a:pt x="119515" y="119350"/>
                </a:lnTo>
                <a:lnTo>
                  <a:pt x="310015" y="119350"/>
                </a:lnTo>
                <a:lnTo>
                  <a:pt x="310015" y="47912"/>
                </a:lnTo>
                <a:close/>
                <a:moveTo>
                  <a:pt x="381452" y="238412"/>
                </a:moveTo>
                <a:lnTo>
                  <a:pt x="381452" y="107443"/>
                </a:lnTo>
                <a:cubicBezTo>
                  <a:pt x="381452" y="100867"/>
                  <a:pt x="376122" y="95537"/>
                  <a:pt x="369546" y="95537"/>
                </a:cubicBezTo>
                <a:lnTo>
                  <a:pt x="310015" y="95537"/>
                </a:lnTo>
                <a:moveTo>
                  <a:pt x="119515" y="95537"/>
                </a:moveTo>
                <a:lnTo>
                  <a:pt x="59983" y="95537"/>
                </a:lnTo>
                <a:cubicBezTo>
                  <a:pt x="53407" y="95537"/>
                  <a:pt x="48077" y="100867"/>
                  <a:pt x="48077" y="107443"/>
                </a:cubicBezTo>
                <a:lnTo>
                  <a:pt x="48077" y="488443"/>
                </a:lnTo>
                <a:cubicBezTo>
                  <a:pt x="48077" y="495019"/>
                  <a:pt x="53407" y="500350"/>
                  <a:pt x="59983" y="500350"/>
                </a:cubicBezTo>
                <a:lnTo>
                  <a:pt x="214765" y="500350"/>
                </a:lnTo>
                <a:moveTo>
                  <a:pt x="119515" y="190763"/>
                </a:moveTo>
                <a:lnTo>
                  <a:pt x="310015" y="190763"/>
                </a:lnTo>
                <a:moveTo>
                  <a:pt x="119515" y="262201"/>
                </a:moveTo>
                <a:lnTo>
                  <a:pt x="310015" y="262201"/>
                </a:lnTo>
                <a:moveTo>
                  <a:pt x="119515" y="333638"/>
                </a:moveTo>
                <a:lnTo>
                  <a:pt x="214765" y="333638"/>
                </a:lnTo>
                <a:moveTo>
                  <a:pt x="362402" y="519400"/>
                </a:moveTo>
                <a:lnTo>
                  <a:pt x="262390" y="547975"/>
                </a:lnTo>
                <a:lnTo>
                  <a:pt x="290965" y="447962"/>
                </a:lnTo>
                <a:lnTo>
                  <a:pt x="461914" y="277012"/>
                </a:lnTo>
                <a:cubicBezTo>
                  <a:pt x="481642" y="257285"/>
                  <a:pt x="513625" y="257285"/>
                  <a:pt x="533352" y="277012"/>
                </a:cubicBezTo>
                <a:cubicBezTo>
                  <a:pt x="553079" y="296739"/>
                  <a:pt x="553079" y="328722"/>
                  <a:pt x="533352" y="348450"/>
                </a:cubicBezTo>
                <a:close/>
                <a:moveTo>
                  <a:pt x="440483" y="298420"/>
                </a:moveTo>
                <a:lnTo>
                  <a:pt x="511921" y="369857"/>
                </a:lnTo>
                <a:moveTo>
                  <a:pt x="290965" y="447938"/>
                </a:moveTo>
                <a:lnTo>
                  <a:pt x="362402" y="519376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5B1B4C35-8ED2-91B8-EBFA-7492CF81E913}"/>
              </a:ext>
            </a:extLst>
          </p:cNvPr>
          <p:cNvSpPr/>
          <p:nvPr/>
        </p:nvSpPr>
        <p:spPr>
          <a:xfrm>
            <a:off x="6554023" y="3534346"/>
            <a:ext cx="553247" cy="570308"/>
          </a:xfrm>
          <a:custGeom>
            <a:avLst/>
            <a:gdLst>
              <a:gd name="connsiteX0" fmla="*/ 400932 w 531280"/>
              <a:gd name="connsiteY0" fmla="*/ 285 h 547663"/>
              <a:gd name="connsiteX1" fmla="*/ 400932 w 531280"/>
              <a:gd name="connsiteY1" fmla="*/ 95535 h 547663"/>
              <a:gd name="connsiteX2" fmla="*/ 448557 w 531280"/>
              <a:gd name="connsiteY2" fmla="*/ 47910 h 547663"/>
              <a:gd name="connsiteX3" fmla="*/ 353307 w 531280"/>
              <a:gd name="connsiteY3" fmla="*/ 47910 h 547663"/>
              <a:gd name="connsiteX4" fmla="*/ 464535 w 531280"/>
              <a:gd name="connsiteY4" fmla="*/ 131254 h 547663"/>
              <a:gd name="connsiteX5" fmla="*/ 531901 w 531280"/>
              <a:gd name="connsiteY5" fmla="*/ 198619 h 547663"/>
              <a:gd name="connsiteX6" fmla="*/ 531901 w 531280"/>
              <a:gd name="connsiteY6" fmla="*/ 131254 h 547663"/>
              <a:gd name="connsiteX7" fmla="*/ 464535 w 531280"/>
              <a:gd name="connsiteY7" fmla="*/ 198619 h 547663"/>
              <a:gd name="connsiteX8" fmla="*/ 341401 w 531280"/>
              <a:gd name="connsiteY8" fmla="*/ 190690 h 547663"/>
              <a:gd name="connsiteX9" fmla="*/ 246151 w 531280"/>
              <a:gd name="connsiteY9" fmla="*/ 190690 h 547663"/>
              <a:gd name="connsiteX10" fmla="*/ 293776 w 531280"/>
              <a:gd name="connsiteY10" fmla="*/ 137112 h 547663"/>
              <a:gd name="connsiteX11" fmla="*/ 287823 w 531280"/>
              <a:gd name="connsiteY11" fmla="*/ 143065 h 547663"/>
              <a:gd name="connsiteX12" fmla="*/ 299729 w 531280"/>
              <a:gd name="connsiteY12" fmla="*/ 143136 h 547663"/>
              <a:gd name="connsiteX13" fmla="*/ 293776 w 531280"/>
              <a:gd name="connsiteY13" fmla="*/ 137183 h 547663"/>
              <a:gd name="connsiteX14" fmla="*/ 293776 w 531280"/>
              <a:gd name="connsiteY14" fmla="*/ 149018 h 547663"/>
              <a:gd name="connsiteX15" fmla="*/ 299729 w 531280"/>
              <a:gd name="connsiteY15" fmla="*/ 143065 h 547663"/>
              <a:gd name="connsiteX16" fmla="*/ 287823 w 531280"/>
              <a:gd name="connsiteY16" fmla="*/ 143136 h 547663"/>
              <a:gd name="connsiteX17" fmla="*/ 293776 w 531280"/>
              <a:gd name="connsiteY17" fmla="*/ 149089 h 547663"/>
              <a:gd name="connsiteX18" fmla="*/ 293776 w 531280"/>
              <a:gd name="connsiteY18" fmla="*/ 232362 h 547663"/>
              <a:gd name="connsiteX19" fmla="*/ 287823 w 531280"/>
              <a:gd name="connsiteY19" fmla="*/ 238315 h 547663"/>
              <a:gd name="connsiteX20" fmla="*/ 299729 w 531280"/>
              <a:gd name="connsiteY20" fmla="*/ 238386 h 547663"/>
              <a:gd name="connsiteX21" fmla="*/ 293776 w 531280"/>
              <a:gd name="connsiteY21" fmla="*/ 232433 h 547663"/>
              <a:gd name="connsiteX22" fmla="*/ 293776 w 531280"/>
              <a:gd name="connsiteY22" fmla="*/ 244268 h 547663"/>
              <a:gd name="connsiteX23" fmla="*/ 299729 w 531280"/>
              <a:gd name="connsiteY23" fmla="*/ 238315 h 547663"/>
              <a:gd name="connsiteX24" fmla="*/ 287823 w 531280"/>
              <a:gd name="connsiteY24" fmla="*/ 238386 h 547663"/>
              <a:gd name="connsiteX25" fmla="*/ 293776 w 531280"/>
              <a:gd name="connsiteY25" fmla="*/ 244339 h 547663"/>
              <a:gd name="connsiteX26" fmla="*/ 162807 w 531280"/>
              <a:gd name="connsiteY26" fmla="*/ 36004 h 547663"/>
              <a:gd name="connsiteX27" fmla="*/ 186619 w 531280"/>
              <a:gd name="connsiteY27" fmla="*/ 71723 h 547663"/>
              <a:gd name="connsiteX28" fmla="*/ 210432 w 531280"/>
              <a:gd name="connsiteY28" fmla="*/ 285 h 547663"/>
              <a:gd name="connsiteX29" fmla="*/ 293776 w 531280"/>
              <a:gd name="connsiteY29" fmla="*/ 285 h 547663"/>
              <a:gd name="connsiteX30" fmla="*/ 143638 w 531280"/>
              <a:gd name="connsiteY30" fmla="*/ 547949 h 547663"/>
              <a:gd name="connsiteX31" fmla="*/ 143638 w 531280"/>
              <a:gd name="connsiteY31" fmla="*/ 488965 h 547663"/>
              <a:gd name="connsiteX32" fmla="*/ 121754 w 531280"/>
              <a:gd name="connsiteY32" fmla="*/ 488965 h 547663"/>
              <a:gd name="connsiteX33" fmla="*/ 62747 w 531280"/>
              <a:gd name="connsiteY33" fmla="*/ 429958 h 547663"/>
              <a:gd name="connsiteX34" fmla="*/ 62747 w 531280"/>
              <a:gd name="connsiteY34" fmla="*/ 370950 h 547663"/>
              <a:gd name="connsiteX35" fmla="*/ 12479 w 531280"/>
              <a:gd name="connsiteY35" fmla="*/ 370950 h 547663"/>
              <a:gd name="connsiteX36" fmla="*/ 2891 w 531280"/>
              <a:gd name="connsiteY36" fmla="*/ 366038 h 547663"/>
              <a:gd name="connsiteX37" fmla="*/ 1191 w 531280"/>
              <a:gd name="connsiteY37" fmla="*/ 355401 h 547663"/>
              <a:gd name="connsiteX38" fmla="*/ 103252 w 531280"/>
              <a:gd name="connsiteY38" fmla="*/ 139160 h 547663"/>
              <a:gd name="connsiteX39" fmla="*/ 419029 w 531280"/>
              <a:gd name="connsiteY39" fmla="*/ 287345 h 547663"/>
              <a:gd name="connsiteX40" fmla="*/ 340448 w 531280"/>
              <a:gd name="connsiteY40" fmla="*/ 441983 h 547663"/>
              <a:gd name="connsiteX41" fmla="*/ 340448 w 531280"/>
              <a:gd name="connsiteY41" fmla="*/ 547949 h 5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31280" h="547663">
                <a:moveTo>
                  <a:pt x="400932" y="285"/>
                </a:moveTo>
                <a:lnTo>
                  <a:pt x="400932" y="95535"/>
                </a:lnTo>
                <a:moveTo>
                  <a:pt x="448557" y="47910"/>
                </a:moveTo>
                <a:lnTo>
                  <a:pt x="353307" y="47910"/>
                </a:lnTo>
                <a:moveTo>
                  <a:pt x="464535" y="131254"/>
                </a:moveTo>
                <a:lnTo>
                  <a:pt x="531901" y="198619"/>
                </a:lnTo>
                <a:moveTo>
                  <a:pt x="531901" y="131254"/>
                </a:moveTo>
                <a:lnTo>
                  <a:pt x="464535" y="198619"/>
                </a:lnTo>
                <a:moveTo>
                  <a:pt x="341401" y="190690"/>
                </a:moveTo>
                <a:lnTo>
                  <a:pt x="246151" y="190690"/>
                </a:lnTo>
                <a:moveTo>
                  <a:pt x="293776" y="137112"/>
                </a:moveTo>
                <a:cubicBezTo>
                  <a:pt x="290488" y="137112"/>
                  <a:pt x="287823" y="139777"/>
                  <a:pt x="287823" y="143065"/>
                </a:cubicBezTo>
                <a:moveTo>
                  <a:pt x="299729" y="143136"/>
                </a:moveTo>
                <a:cubicBezTo>
                  <a:pt x="299729" y="139848"/>
                  <a:pt x="297064" y="137183"/>
                  <a:pt x="293776" y="137183"/>
                </a:cubicBezTo>
                <a:moveTo>
                  <a:pt x="293776" y="149018"/>
                </a:moveTo>
                <a:cubicBezTo>
                  <a:pt x="297064" y="149018"/>
                  <a:pt x="299729" y="146353"/>
                  <a:pt x="299729" y="143065"/>
                </a:cubicBezTo>
                <a:moveTo>
                  <a:pt x="287823" y="143136"/>
                </a:moveTo>
                <a:cubicBezTo>
                  <a:pt x="287823" y="146424"/>
                  <a:pt x="290488" y="149089"/>
                  <a:pt x="293776" y="149089"/>
                </a:cubicBezTo>
                <a:moveTo>
                  <a:pt x="293776" y="232362"/>
                </a:moveTo>
                <a:cubicBezTo>
                  <a:pt x="290488" y="232362"/>
                  <a:pt x="287823" y="235027"/>
                  <a:pt x="287823" y="238315"/>
                </a:cubicBezTo>
                <a:moveTo>
                  <a:pt x="299729" y="238386"/>
                </a:moveTo>
                <a:cubicBezTo>
                  <a:pt x="299729" y="235098"/>
                  <a:pt x="297064" y="232433"/>
                  <a:pt x="293776" y="232433"/>
                </a:cubicBezTo>
                <a:moveTo>
                  <a:pt x="293776" y="244268"/>
                </a:moveTo>
                <a:cubicBezTo>
                  <a:pt x="297064" y="244268"/>
                  <a:pt x="299729" y="241603"/>
                  <a:pt x="299729" y="238315"/>
                </a:cubicBezTo>
                <a:moveTo>
                  <a:pt x="287823" y="238386"/>
                </a:moveTo>
                <a:cubicBezTo>
                  <a:pt x="287823" y="241674"/>
                  <a:pt x="290488" y="244339"/>
                  <a:pt x="293776" y="244339"/>
                </a:cubicBezTo>
                <a:moveTo>
                  <a:pt x="162807" y="36004"/>
                </a:moveTo>
                <a:lnTo>
                  <a:pt x="186619" y="71723"/>
                </a:lnTo>
                <a:lnTo>
                  <a:pt x="210432" y="285"/>
                </a:lnTo>
                <a:lnTo>
                  <a:pt x="293776" y="285"/>
                </a:lnTo>
                <a:moveTo>
                  <a:pt x="143638" y="547949"/>
                </a:moveTo>
                <a:lnTo>
                  <a:pt x="143638" y="488965"/>
                </a:lnTo>
                <a:lnTo>
                  <a:pt x="121754" y="488965"/>
                </a:lnTo>
                <a:cubicBezTo>
                  <a:pt x="89160" y="488978"/>
                  <a:pt x="62733" y="462552"/>
                  <a:pt x="62747" y="429958"/>
                </a:cubicBezTo>
                <a:lnTo>
                  <a:pt x="62747" y="370950"/>
                </a:lnTo>
                <a:lnTo>
                  <a:pt x="12479" y="370950"/>
                </a:lnTo>
                <a:cubicBezTo>
                  <a:pt x="8683" y="370935"/>
                  <a:pt x="5122" y="369110"/>
                  <a:pt x="2891" y="366038"/>
                </a:cubicBezTo>
                <a:cubicBezTo>
                  <a:pt x="661" y="362967"/>
                  <a:pt x="29" y="359015"/>
                  <a:pt x="1191" y="355401"/>
                </a:cubicBezTo>
                <a:cubicBezTo>
                  <a:pt x="27385" y="274105"/>
                  <a:pt x="48817" y="188975"/>
                  <a:pt x="103252" y="139160"/>
                </a:cubicBezTo>
                <a:moveTo>
                  <a:pt x="419029" y="287345"/>
                </a:moveTo>
                <a:cubicBezTo>
                  <a:pt x="419044" y="348485"/>
                  <a:pt x="389842" y="405950"/>
                  <a:pt x="340448" y="441983"/>
                </a:cubicBezTo>
                <a:lnTo>
                  <a:pt x="340448" y="547949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8" name="手繪多邊形: 圖案 107">
            <a:extLst>
              <a:ext uri="{FF2B5EF4-FFF2-40B4-BE49-F238E27FC236}">
                <a16:creationId xmlns:a16="http://schemas.microsoft.com/office/drawing/2014/main" id="{C0383AB5-4A59-9D19-2BF0-C98948C1BD9A}"/>
              </a:ext>
            </a:extLst>
          </p:cNvPr>
          <p:cNvSpPr/>
          <p:nvPr/>
        </p:nvSpPr>
        <p:spPr>
          <a:xfrm>
            <a:off x="8218032" y="3540533"/>
            <a:ext cx="557934" cy="557934"/>
          </a:xfrm>
          <a:custGeom>
            <a:avLst/>
            <a:gdLst>
              <a:gd name="connsiteX0" fmla="*/ 536569 w 535781"/>
              <a:gd name="connsiteY0" fmla="*/ 107443 h 535781"/>
              <a:gd name="connsiteX1" fmla="*/ 279394 w 535781"/>
              <a:gd name="connsiteY1" fmla="*/ 107443 h 535781"/>
              <a:gd name="connsiteX2" fmla="*/ 279394 w 535781"/>
              <a:gd name="connsiteY2" fmla="*/ 214600 h 535781"/>
              <a:gd name="connsiteX3" fmla="*/ 536569 w 535781"/>
              <a:gd name="connsiteY3" fmla="*/ 214600 h 535781"/>
              <a:gd name="connsiteX4" fmla="*/ 536569 w 535781"/>
              <a:gd name="connsiteY4" fmla="*/ 107443 h 535781"/>
              <a:gd name="connsiteX5" fmla="*/ 281776 w 535781"/>
              <a:gd name="connsiteY5" fmla="*/ 287 h 535781"/>
              <a:gd name="connsiteX6" fmla="*/ 788 w 535781"/>
              <a:gd name="connsiteY6" fmla="*/ 287 h 535781"/>
              <a:gd name="connsiteX7" fmla="*/ 788 w 535781"/>
              <a:gd name="connsiteY7" fmla="*/ 107443 h 535781"/>
              <a:gd name="connsiteX8" fmla="*/ 281776 w 535781"/>
              <a:gd name="connsiteY8" fmla="*/ 107443 h 535781"/>
              <a:gd name="connsiteX9" fmla="*/ 281776 w 535781"/>
              <a:gd name="connsiteY9" fmla="*/ 287 h 535781"/>
              <a:gd name="connsiteX10" fmla="*/ 281776 w 535781"/>
              <a:gd name="connsiteY10" fmla="*/ 214600 h 535781"/>
              <a:gd name="connsiteX11" fmla="*/ 788 w 535781"/>
              <a:gd name="connsiteY11" fmla="*/ 214600 h 535781"/>
              <a:gd name="connsiteX12" fmla="*/ 788 w 535781"/>
              <a:gd name="connsiteY12" fmla="*/ 321756 h 535781"/>
              <a:gd name="connsiteX13" fmla="*/ 281776 w 535781"/>
              <a:gd name="connsiteY13" fmla="*/ 321756 h 535781"/>
              <a:gd name="connsiteX14" fmla="*/ 281776 w 535781"/>
              <a:gd name="connsiteY14" fmla="*/ 214600 h 535781"/>
              <a:gd name="connsiteX15" fmla="*/ 536569 w 535781"/>
              <a:gd name="connsiteY15" fmla="*/ 321756 h 535781"/>
              <a:gd name="connsiteX16" fmla="*/ 279394 w 535781"/>
              <a:gd name="connsiteY16" fmla="*/ 321756 h 535781"/>
              <a:gd name="connsiteX17" fmla="*/ 279394 w 535781"/>
              <a:gd name="connsiteY17" fmla="*/ 428912 h 535781"/>
              <a:gd name="connsiteX18" fmla="*/ 536569 w 535781"/>
              <a:gd name="connsiteY18" fmla="*/ 428912 h 535781"/>
              <a:gd name="connsiteX19" fmla="*/ 536569 w 535781"/>
              <a:gd name="connsiteY19" fmla="*/ 321756 h 535781"/>
              <a:gd name="connsiteX20" fmla="*/ 281776 w 535781"/>
              <a:gd name="connsiteY20" fmla="*/ 428912 h 535781"/>
              <a:gd name="connsiteX21" fmla="*/ 788 w 535781"/>
              <a:gd name="connsiteY21" fmla="*/ 428912 h 535781"/>
              <a:gd name="connsiteX22" fmla="*/ 788 w 535781"/>
              <a:gd name="connsiteY22" fmla="*/ 536068 h 535781"/>
              <a:gd name="connsiteX23" fmla="*/ 281776 w 535781"/>
              <a:gd name="connsiteY23" fmla="*/ 536068 h 535781"/>
              <a:gd name="connsiteX24" fmla="*/ 281776 w 535781"/>
              <a:gd name="connsiteY24" fmla="*/ 428912 h 535781"/>
              <a:gd name="connsiteX25" fmla="*/ 407982 w 535781"/>
              <a:gd name="connsiteY25" fmla="*/ 107443 h 535781"/>
              <a:gd name="connsiteX26" fmla="*/ 307969 w 535781"/>
              <a:gd name="connsiteY26" fmla="*/ 214599 h 535781"/>
              <a:gd name="connsiteX27" fmla="*/ 510376 w 535781"/>
              <a:gd name="connsiteY27" fmla="*/ 107443 h 535781"/>
              <a:gd name="connsiteX28" fmla="*/ 407982 w 535781"/>
              <a:gd name="connsiteY28" fmla="*/ 214599 h 535781"/>
              <a:gd name="connsiteX29" fmla="*/ 407982 w 535781"/>
              <a:gd name="connsiteY29" fmla="*/ 321756 h 535781"/>
              <a:gd name="connsiteX30" fmla="*/ 307969 w 535781"/>
              <a:gd name="connsiteY30" fmla="*/ 428910 h 535781"/>
              <a:gd name="connsiteX31" fmla="*/ 510376 w 535781"/>
              <a:gd name="connsiteY31" fmla="*/ 321756 h 535781"/>
              <a:gd name="connsiteX32" fmla="*/ 407982 w 535781"/>
              <a:gd name="connsiteY32" fmla="*/ 428910 h 53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5781" h="535781">
                <a:moveTo>
                  <a:pt x="536569" y="107443"/>
                </a:moveTo>
                <a:lnTo>
                  <a:pt x="279394" y="107443"/>
                </a:lnTo>
                <a:lnTo>
                  <a:pt x="279394" y="214600"/>
                </a:lnTo>
                <a:lnTo>
                  <a:pt x="536569" y="214600"/>
                </a:lnTo>
                <a:lnTo>
                  <a:pt x="536569" y="107443"/>
                </a:lnTo>
                <a:close/>
                <a:moveTo>
                  <a:pt x="281776" y="287"/>
                </a:moveTo>
                <a:lnTo>
                  <a:pt x="788" y="287"/>
                </a:lnTo>
                <a:lnTo>
                  <a:pt x="788" y="107443"/>
                </a:lnTo>
                <a:lnTo>
                  <a:pt x="281776" y="107443"/>
                </a:lnTo>
                <a:lnTo>
                  <a:pt x="281776" y="287"/>
                </a:lnTo>
                <a:close/>
                <a:moveTo>
                  <a:pt x="281776" y="214600"/>
                </a:moveTo>
                <a:lnTo>
                  <a:pt x="788" y="214600"/>
                </a:lnTo>
                <a:lnTo>
                  <a:pt x="788" y="321756"/>
                </a:lnTo>
                <a:lnTo>
                  <a:pt x="281776" y="321756"/>
                </a:lnTo>
                <a:lnTo>
                  <a:pt x="281776" y="214600"/>
                </a:lnTo>
                <a:close/>
                <a:moveTo>
                  <a:pt x="536569" y="321756"/>
                </a:moveTo>
                <a:lnTo>
                  <a:pt x="279394" y="321756"/>
                </a:lnTo>
                <a:lnTo>
                  <a:pt x="279394" y="428912"/>
                </a:lnTo>
                <a:lnTo>
                  <a:pt x="536569" y="428912"/>
                </a:lnTo>
                <a:lnTo>
                  <a:pt x="536569" y="321756"/>
                </a:lnTo>
                <a:close/>
                <a:moveTo>
                  <a:pt x="281776" y="428912"/>
                </a:moveTo>
                <a:lnTo>
                  <a:pt x="788" y="428912"/>
                </a:lnTo>
                <a:lnTo>
                  <a:pt x="788" y="536068"/>
                </a:lnTo>
                <a:lnTo>
                  <a:pt x="281776" y="536068"/>
                </a:lnTo>
                <a:lnTo>
                  <a:pt x="281776" y="428912"/>
                </a:lnTo>
                <a:close/>
                <a:moveTo>
                  <a:pt x="407982" y="107443"/>
                </a:moveTo>
                <a:lnTo>
                  <a:pt x="307969" y="214599"/>
                </a:lnTo>
                <a:moveTo>
                  <a:pt x="510376" y="107443"/>
                </a:moveTo>
                <a:lnTo>
                  <a:pt x="407982" y="214599"/>
                </a:lnTo>
                <a:moveTo>
                  <a:pt x="407982" y="321756"/>
                </a:moveTo>
                <a:lnTo>
                  <a:pt x="307969" y="428910"/>
                </a:lnTo>
                <a:moveTo>
                  <a:pt x="510376" y="321756"/>
                </a:moveTo>
                <a:lnTo>
                  <a:pt x="407982" y="428910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09" name="手繪多邊形: 圖案 108">
            <a:extLst>
              <a:ext uri="{FF2B5EF4-FFF2-40B4-BE49-F238E27FC236}">
                <a16:creationId xmlns:a16="http://schemas.microsoft.com/office/drawing/2014/main" id="{EEA17580-23D3-8FC6-3BF7-9C8C3B09BE47}"/>
              </a:ext>
            </a:extLst>
          </p:cNvPr>
          <p:cNvSpPr/>
          <p:nvPr/>
        </p:nvSpPr>
        <p:spPr>
          <a:xfrm>
            <a:off x="9878297" y="3540533"/>
            <a:ext cx="570333" cy="557934"/>
          </a:xfrm>
          <a:custGeom>
            <a:avLst/>
            <a:gdLst>
              <a:gd name="connsiteX0" fmla="*/ 956 w 547687"/>
              <a:gd name="connsiteY0" fmla="*/ 536066 h 535781"/>
              <a:gd name="connsiteX1" fmla="*/ 548644 w 547687"/>
              <a:gd name="connsiteY1" fmla="*/ 536066 h 535781"/>
              <a:gd name="connsiteX2" fmla="*/ 96111 w 547687"/>
              <a:gd name="connsiteY2" fmla="*/ 536066 h 535781"/>
              <a:gd name="connsiteX3" fmla="*/ 96111 w 547687"/>
              <a:gd name="connsiteY3" fmla="*/ 476535 h 535781"/>
              <a:gd name="connsiteX4" fmla="*/ 84205 w 547687"/>
              <a:gd name="connsiteY4" fmla="*/ 464629 h 535781"/>
              <a:gd name="connsiteX5" fmla="*/ 36579 w 547687"/>
              <a:gd name="connsiteY5" fmla="*/ 464629 h 535781"/>
              <a:gd name="connsiteX6" fmla="*/ 24673 w 547687"/>
              <a:gd name="connsiteY6" fmla="*/ 476535 h 535781"/>
              <a:gd name="connsiteX7" fmla="*/ 24673 w 547687"/>
              <a:gd name="connsiteY7" fmla="*/ 536066 h 535781"/>
              <a:gd name="connsiteX8" fmla="*/ 238986 w 547687"/>
              <a:gd name="connsiteY8" fmla="*/ 536066 h 535781"/>
              <a:gd name="connsiteX9" fmla="*/ 238986 w 547687"/>
              <a:gd name="connsiteY9" fmla="*/ 381285 h 535781"/>
              <a:gd name="connsiteX10" fmla="*/ 227080 w 547687"/>
              <a:gd name="connsiteY10" fmla="*/ 369379 h 535781"/>
              <a:gd name="connsiteX11" fmla="*/ 179455 w 547687"/>
              <a:gd name="connsiteY11" fmla="*/ 369379 h 535781"/>
              <a:gd name="connsiteX12" fmla="*/ 167548 w 547687"/>
              <a:gd name="connsiteY12" fmla="*/ 381285 h 535781"/>
              <a:gd name="connsiteX13" fmla="*/ 167548 w 547687"/>
              <a:gd name="connsiteY13" fmla="*/ 536066 h 535781"/>
              <a:gd name="connsiteX14" fmla="*/ 381861 w 547687"/>
              <a:gd name="connsiteY14" fmla="*/ 536066 h 535781"/>
              <a:gd name="connsiteX15" fmla="*/ 381861 w 547687"/>
              <a:gd name="connsiteY15" fmla="*/ 286035 h 535781"/>
              <a:gd name="connsiteX16" fmla="*/ 369955 w 547687"/>
              <a:gd name="connsiteY16" fmla="*/ 274129 h 535781"/>
              <a:gd name="connsiteX17" fmla="*/ 322330 w 547687"/>
              <a:gd name="connsiteY17" fmla="*/ 274129 h 535781"/>
              <a:gd name="connsiteX18" fmla="*/ 310423 w 547687"/>
              <a:gd name="connsiteY18" fmla="*/ 286035 h 535781"/>
              <a:gd name="connsiteX19" fmla="*/ 310423 w 547687"/>
              <a:gd name="connsiteY19" fmla="*/ 536066 h 535781"/>
              <a:gd name="connsiteX20" fmla="*/ 524736 w 547687"/>
              <a:gd name="connsiteY20" fmla="*/ 536066 h 535781"/>
              <a:gd name="connsiteX21" fmla="*/ 524736 w 547687"/>
              <a:gd name="connsiteY21" fmla="*/ 190785 h 535781"/>
              <a:gd name="connsiteX22" fmla="*/ 512830 w 547687"/>
              <a:gd name="connsiteY22" fmla="*/ 178879 h 535781"/>
              <a:gd name="connsiteX23" fmla="*/ 465205 w 547687"/>
              <a:gd name="connsiteY23" fmla="*/ 178879 h 535781"/>
              <a:gd name="connsiteX24" fmla="*/ 453298 w 547687"/>
              <a:gd name="connsiteY24" fmla="*/ 190785 h 535781"/>
              <a:gd name="connsiteX25" fmla="*/ 453298 w 547687"/>
              <a:gd name="connsiteY25" fmla="*/ 536066 h 535781"/>
              <a:gd name="connsiteX26" fmla="*/ 60487 w 547687"/>
              <a:gd name="connsiteY26" fmla="*/ 297941 h 535781"/>
              <a:gd name="connsiteX27" fmla="*/ 489112 w 547687"/>
              <a:gd name="connsiteY27" fmla="*/ 12191 h 535781"/>
              <a:gd name="connsiteX28" fmla="*/ 477206 w 547687"/>
              <a:gd name="connsiteY28" fmla="*/ 107441 h 535781"/>
              <a:gd name="connsiteX29" fmla="*/ 489112 w 547687"/>
              <a:gd name="connsiteY29" fmla="*/ 12191 h 535781"/>
              <a:gd name="connsiteX30" fmla="*/ 393862 w 547687"/>
              <a:gd name="connsiteY30" fmla="*/ 285 h 53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7687" h="535781">
                <a:moveTo>
                  <a:pt x="956" y="536066"/>
                </a:moveTo>
                <a:lnTo>
                  <a:pt x="548644" y="536066"/>
                </a:lnTo>
                <a:moveTo>
                  <a:pt x="96111" y="536066"/>
                </a:moveTo>
                <a:lnTo>
                  <a:pt x="96111" y="476535"/>
                </a:lnTo>
                <a:cubicBezTo>
                  <a:pt x="96111" y="469959"/>
                  <a:pt x="90781" y="464629"/>
                  <a:pt x="84205" y="464629"/>
                </a:cubicBezTo>
                <a:lnTo>
                  <a:pt x="36579" y="464629"/>
                </a:lnTo>
                <a:cubicBezTo>
                  <a:pt x="30003" y="464629"/>
                  <a:pt x="24673" y="469959"/>
                  <a:pt x="24673" y="476535"/>
                </a:cubicBezTo>
                <a:lnTo>
                  <a:pt x="24673" y="536066"/>
                </a:lnTo>
                <a:moveTo>
                  <a:pt x="238986" y="536066"/>
                </a:moveTo>
                <a:lnTo>
                  <a:pt x="238986" y="381285"/>
                </a:lnTo>
                <a:cubicBezTo>
                  <a:pt x="238986" y="374709"/>
                  <a:pt x="233656" y="369379"/>
                  <a:pt x="227080" y="369379"/>
                </a:cubicBezTo>
                <a:lnTo>
                  <a:pt x="179455" y="369379"/>
                </a:lnTo>
                <a:cubicBezTo>
                  <a:pt x="172878" y="369379"/>
                  <a:pt x="167548" y="374709"/>
                  <a:pt x="167548" y="381285"/>
                </a:cubicBezTo>
                <a:lnTo>
                  <a:pt x="167548" y="536066"/>
                </a:lnTo>
                <a:moveTo>
                  <a:pt x="381861" y="536066"/>
                </a:moveTo>
                <a:lnTo>
                  <a:pt x="381861" y="286035"/>
                </a:lnTo>
                <a:cubicBezTo>
                  <a:pt x="381861" y="279459"/>
                  <a:pt x="376531" y="274129"/>
                  <a:pt x="369955" y="274129"/>
                </a:cubicBezTo>
                <a:lnTo>
                  <a:pt x="322330" y="274129"/>
                </a:lnTo>
                <a:cubicBezTo>
                  <a:pt x="315753" y="274129"/>
                  <a:pt x="310423" y="279459"/>
                  <a:pt x="310423" y="286035"/>
                </a:cubicBezTo>
                <a:lnTo>
                  <a:pt x="310423" y="536066"/>
                </a:lnTo>
                <a:moveTo>
                  <a:pt x="524736" y="536066"/>
                </a:moveTo>
                <a:lnTo>
                  <a:pt x="524736" y="190785"/>
                </a:lnTo>
                <a:cubicBezTo>
                  <a:pt x="524736" y="184209"/>
                  <a:pt x="519406" y="178879"/>
                  <a:pt x="512830" y="178879"/>
                </a:cubicBezTo>
                <a:lnTo>
                  <a:pt x="465205" y="178879"/>
                </a:lnTo>
                <a:cubicBezTo>
                  <a:pt x="458628" y="178879"/>
                  <a:pt x="453298" y="184209"/>
                  <a:pt x="453298" y="190785"/>
                </a:cubicBezTo>
                <a:lnTo>
                  <a:pt x="453298" y="536066"/>
                </a:lnTo>
                <a:moveTo>
                  <a:pt x="60487" y="297941"/>
                </a:moveTo>
                <a:lnTo>
                  <a:pt x="489112" y="12191"/>
                </a:lnTo>
                <a:moveTo>
                  <a:pt x="477206" y="107441"/>
                </a:moveTo>
                <a:lnTo>
                  <a:pt x="489112" y="12191"/>
                </a:lnTo>
                <a:lnTo>
                  <a:pt x="393862" y="285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1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DAF2-4B4F-DC3C-AB11-8EAD548C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箭號: 五邊形 102">
            <a:extLst>
              <a:ext uri="{FF2B5EF4-FFF2-40B4-BE49-F238E27FC236}">
                <a16:creationId xmlns:a16="http://schemas.microsoft.com/office/drawing/2014/main" id="{EE306345-8CA3-315B-9CD5-FD53EBB3C525}"/>
              </a:ext>
            </a:extLst>
          </p:cNvPr>
          <p:cNvSpPr/>
          <p:nvPr/>
        </p:nvSpPr>
        <p:spPr>
          <a:xfrm flipH="1">
            <a:off x="9358813" y="984012"/>
            <a:ext cx="2839868" cy="4578669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32000">
                <a:srgbClr val="797EF9">
                  <a:alpha val="50000"/>
                </a:srgbClr>
              </a:gs>
              <a:gs pos="0">
                <a:srgbClr val="797EF9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箭號: 五邊形 101">
            <a:extLst>
              <a:ext uri="{FF2B5EF4-FFF2-40B4-BE49-F238E27FC236}">
                <a16:creationId xmlns:a16="http://schemas.microsoft.com/office/drawing/2014/main" id="{6B95CF43-7634-5730-DE98-6C18C7CF8E03}"/>
              </a:ext>
            </a:extLst>
          </p:cNvPr>
          <p:cNvSpPr/>
          <p:nvPr/>
        </p:nvSpPr>
        <p:spPr>
          <a:xfrm>
            <a:off x="1165" y="984012"/>
            <a:ext cx="2839868" cy="4578669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32000">
                <a:srgbClr val="A371F7">
                  <a:alpha val="50000"/>
                </a:srgbClr>
              </a:gs>
              <a:gs pos="0">
                <a:srgbClr val="A371F7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9D1DCB-F0B6-0725-120A-1BBAB74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Integrating Context Sources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6C9B67-DC1C-1FBC-4724-71A046F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021C557-E428-9BC2-6136-84202C12558E}"/>
              </a:ext>
            </a:extLst>
          </p:cNvPr>
          <p:cNvSpPr txBox="1"/>
          <p:nvPr/>
        </p:nvSpPr>
        <p:spPr>
          <a:xfrm>
            <a:off x="76946" y="2905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內部</a:t>
            </a:r>
            <a:endParaRPr lang="en-US" sz="2400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C6E5FE0-E07C-7FC5-B45C-2EB91525C4E6}"/>
              </a:ext>
            </a:extLst>
          </p:cNvPr>
          <p:cNvSpPr txBox="1"/>
          <p:nvPr/>
        </p:nvSpPr>
        <p:spPr>
          <a:xfrm>
            <a:off x="11279445" y="2905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外部</a:t>
            </a:r>
            <a:endParaRPr lang="en-US" sz="2400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CC9379-0DBE-8333-7376-64EA8DA8F9F9}"/>
              </a:ext>
            </a:extLst>
          </p:cNvPr>
          <p:cNvSpPr txBox="1"/>
          <p:nvPr/>
        </p:nvSpPr>
        <p:spPr>
          <a:xfrm>
            <a:off x="2660241" y="112068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終端機輸出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3474D3-1BFA-919D-FA12-08AFC51856A7}"/>
              </a:ext>
            </a:extLst>
          </p:cNvPr>
          <p:cNvSpPr txBox="1"/>
          <p:nvPr/>
        </p:nvSpPr>
        <p:spPr>
          <a:xfrm>
            <a:off x="2763876" y="147259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包含建置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與測試結果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6597CC-0F68-2C10-DFEA-A979A86CDED7}"/>
              </a:ext>
            </a:extLst>
          </p:cNvPr>
          <p:cNvSpPr txBox="1"/>
          <p:nvPr/>
        </p:nvSpPr>
        <p:spPr>
          <a:xfrm>
            <a:off x="5537443" y="11031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指令文件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9366EA-CD2A-D261-805D-03E452024DF8}"/>
              </a:ext>
            </a:extLst>
          </p:cNvPr>
          <p:cNvSpPr txBox="1"/>
          <p:nvPr/>
        </p:nvSpPr>
        <p:spPr>
          <a:xfrm>
            <a:off x="5332259" y="146778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專案規格與需求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191A36-29A7-C3E8-25B3-C033DEC0F562}"/>
              </a:ext>
            </a:extLst>
          </p:cNvPr>
          <p:cNvSpPr txBox="1"/>
          <p:nvPr/>
        </p:nvSpPr>
        <p:spPr>
          <a:xfrm>
            <a:off x="8163919" y="1115218"/>
            <a:ext cx="130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RAG </a:t>
            </a:r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檢索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EFF9155-673F-DDF8-6614-01F8977683CF}"/>
              </a:ext>
            </a:extLst>
          </p:cNvPr>
          <p:cNvSpPr txBox="1"/>
          <p:nvPr/>
        </p:nvSpPr>
        <p:spPr>
          <a:xfrm>
            <a:off x="7904009" y="146232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即時查詢外部資料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E19B06-1497-EEB1-86FC-860427B2AA08}"/>
              </a:ext>
            </a:extLst>
          </p:cNvPr>
          <p:cNvSpPr txBox="1"/>
          <p:nvPr/>
        </p:nvSpPr>
        <p:spPr>
          <a:xfrm>
            <a:off x="1328353" y="47700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編輯器內容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6F431F-891B-4199-AB20-03658DED80CB}"/>
              </a:ext>
            </a:extLst>
          </p:cNvPr>
          <p:cNvSpPr txBox="1"/>
          <p:nvPr/>
        </p:nvSpPr>
        <p:spPr>
          <a:xfrm>
            <a:off x="1046224" y="5126379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自動提供目前程式碼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 </a:t>
            </a:r>
            <a: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Context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140CDE-3FE3-A74B-B805-151A0C5BDEAC}"/>
              </a:ext>
            </a:extLst>
          </p:cNvPr>
          <p:cNvSpPr txBox="1"/>
          <p:nvPr/>
        </p:nvSpPr>
        <p:spPr>
          <a:xfrm>
            <a:off x="3777991" y="477000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檔案與目錄結構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4EE15A-505D-1E6F-7033-8B5E1FB12D9F}"/>
              </a:ext>
            </a:extLst>
          </p:cNvPr>
          <p:cNvSpPr txBox="1"/>
          <p:nvPr/>
        </p:nvSpPr>
        <p:spPr>
          <a:xfrm>
            <a:off x="3752342" y="5170116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直接引用工作區檔案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或是 </a:t>
            </a:r>
            <a: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Repo </a:t>
            </a: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7A7B0F-3F4D-4E33-716B-6667D7C5D6AF}"/>
              </a:ext>
            </a:extLst>
          </p:cNvPr>
          <p:cNvSpPr txBox="1"/>
          <p:nvPr/>
        </p:nvSpPr>
        <p:spPr>
          <a:xfrm>
            <a:off x="6673395" y="47909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用戶長期記憶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75EE53-7624-B08E-5DA0-FDEC248F2621}"/>
              </a:ext>
            </a:extLst>
          </p:cNvPr>
          <p:cNvSpPr txBox="1"/>
          <p:nvPr/>
        </p:nvSpPr>
        <p:spPr>
          <a:xfrm>
            <a:off x="6827283" y="517011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包含用戶偏好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與歷史決策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3139B4-D198-82CA-5443-BB3799B55724}"/>
              </a:ext>
            </a:extLst>
          </p:cNvPr>
          <p:cNvSpPr txBox="1"/>
          <p:nvPr/>
        </p:nvSpPr>
        <p:spPr>
          <a:xfrm>
            <a:off x="9370932" y="47909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30E4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圖片與設計稿</a:t>
            </a:r>
            <a:endParaRPr lang="en-US" sz="2000" b="1">
              <a:solidFill>
                <a:srgbClr val="030E4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CD6673-61E6-0232-5CE1-FC676C072468}"/>
              </a:ext>
            </a:extLst>
          </p:cNvPr>
          <p:cNvSpPr txBox="1"/>
          <p:nvPr/>
        </p:nvSpPr>
        <p:spPr>
          <a:xfrm>
            <a:off x="9319636" y="51637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上傳截圖或設計稿</a:t>
            </a:r>
            <a:br>
              <a:rPr lang="en-US" altLang="zh-TW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作為參考資料</a:t>
            </a:r>
            <a:endParaRPr lang="en-US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434C9CED-E044-E940-D275-072F31DE66C6}"/>
              </a:ext>
            </a:extLst>
          </p:cNvPr>
          <p:cNvSpPr/>
          <p:nvPr/>
        </p:nvSpPr>
        <p:spPr>
          <a:xfrm>
            <a:off x="1434280" y="2765045"/>
            <a:ext cx="1154190" cy="1154190"/>
          </a:xfrm>
          <a:prstGeom prst="ellipse">
            <a:avLst/>
          </a:prstGeom>
          <a:solidFill>
            <a:srgbClr val="A37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C9B4D933-5DF3-B7FF-BE58-003FF1444183}"/>
              </a:ext>
            </a:extLst>
          </p:cNvPr>
          <p:cNvSpPr/>
          <p:nvPr/>
        </p:nvSpPr>
        <p:spPr>
          <a:xfrm>
            <a:off x="2795421" y="2765045"/>
            <a:ext cx="1154190" cy="1154190"/>
          </a:xfrm>
          <a:prstGeom prst="ellipse">
            <a:avLst/>
          </a:prstGeom>
          <a:solidFill>
            <a:srgbClr val="388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10E043C1-F239-D111-36D3-0373721811A0}"/>
              </a:ext>
            </a:extLst>
          </p:cNvPr>
          <p:cNvSpPr/>
          <p:nvPr/>
        </p:nvSpPr>
        <p:spPr>
          <a:xfrm>
            <a:off x="4156562" y="2765045"/>
            <a:ext cx="1154190" cy="1154190"/>
          </a:xfrm>
          <a:prstGeom prst="ellipse">
            <a:avLst/>
          </a:prstGeom>
          <a:solidFill>
            <a:srgbClr val="56D3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9E769E2-0CB5-28B6-F52D-ABA419FE4D86}"/>
              </a:ext>
            </a:extLst>
          </p:cNvPr>
          <p:cNvSpPr/>
          <p:nvPr/>
        </p:nvSpPr>
        <p:spPr>
          <a:xfrm>
            <a:off x="5517703" y="2765045"/>
            <a:ext cx="1154190" cy="1154190"/>
          </a:xfrm>
          <a:prstGeom prst="ellipse">
            <a:avLst/>
          </a:prstGeom>
          <a:solidFill>
            <a:srgbClr val="2EA0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F62168C2-F426-5E45-EFED-DE9A2C668FC5}"/>
              </a:ext>
            </a:extLst>
          </p:cNvPr>
          <p:cNvSpPr/>
          <p:nvPr/>
        </p:nvSpPr>
        <p:spPr>
          <a:xfrm>
            <a:off x="6878844" y="2765045"/>
            <a:ext cx="1154190" cy="1154190"/>
          </a:xfrm>
          <a:prstGeom prst="ellipse">
            <a:avLst/>
          </a:prstGeom>
          <a:solidFill>
            <a:srgbClr val="1158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4C8825A0-5BC4-5426-7E8B-C685AEA675F6}"/>
              </a:ext>
            </a:extLst>
          </p:cNvPr>
          <p:cNvSpPr/>
          <p:nvPr/>
        </p:nvSpPr>
        <p:spPr>
          <a:xfrm>
            <a:off x="8239985" y="2765045"/>
            <a:ext cx="1154190" cy="1154190"/>
          </a:xfrm>
          <a:prstGeom prst="ellipse">
            <a:avLst/>
          </a:prstGeom>
          <a:solidFill>
            <a:srgbClr val="6E40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4B2256CC-9F4E-7BE9-9765-DFF4B145C14E}"/>
              </a:ext>
            </a:extLst>
          </p:cNvPr>
          <p:cNvSpPr/>
          <p:nvPr/>
        </p:nvSpPr>
        <p:spPr>
          <a:xfrm>
            <a:off x="9601124" y="2765045"/>
            <a:ext cx="1154190" cy="1154190"/>
          </a:xfrm>
          <a:prstGeom prst="ellipse">
            <a:avLst/>
          </a:prstGeom>
          <a:solidFill>
            <a:srgbClr val="797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BE060-DB93-3FF4-92D8-664380095681}"/>
              </a:ext>
            </a:extLst>
          </p:cNvPr>
          <p:cNvGrpSpPr/>
          <p:nvPr/>
        </p:nvGrpSpPr>
        <p:grpSpPr>
          <a:xfrm flipV="1">
            <a:off x="1929735" y="3957433"/>
            <a:ext cx="178539" cy="743913"/>
            <a:chOff x="1742272" y="2424060"/>
            <a:chExt cx="178539" cy="743913"/>
          </a:xfrm>
        </p:grpSpPr>
        <p:sp>
          <p:nvSpPr>
            <p:cNvPr id="104" name="手繪多邊形: 圖案 103">
              <a:extLst>
                <a:ext uri="{FF2B5EF4-FFF2-40B4-BE49-F238E27FC236}">
                  <a16:creationId xmlns:a16="http://schemas.microsoft.com/office/drawing/2014/main" id="{9E52ED50-43DB-424A-B627-8D876B3E8F4C}"/>
                </a:ext>
              </a:extLst>
            </p:cNvPr>
            <p:cNvSpPr/>
            <p:nvPr/>
          </p:nvSpPr>
          <p:spPr>
            <a:xfrm>
              <a:off x="1742272" y="2424060"/>
              <a:ext cx="178539" cy="178539"/>
            </a:xfrm>
            <a:custGeom>
              <a:avLst/>
              <a:gdLst>
                <a:gd name="connsiteX0" fmla="*/ 171506 w 171450"/>
                <a:gd name="connsiteY0" fmla="*/ 85899 h 171450"/>
                <a:gd name="connsiteX1" fmla="*/ 85781 w 171450"/>
                <a:gd name="connsiteY1" fmla="*/ 171624 h 171450"/>
                <a:gd name="connsiteX2" fmla="*/ 56 w 171450"/>
                <a:gd name="connsiteY2" fmla="*/ 85899 h 171450"/>
                <a:gd name="connsiteX3" fmla="*/ 85781 w 171450"/>
                <a:gd name="connsiteY3" fmla="*/ 174 h 171450"/>
                <a:gd name="connsiteX4" fmla="*/ 171506 w 171450"/>
                <a:gd name="connsiteY4" fmla="*/ 8589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506" y="85899"/>
                  </a:moveTo>
                  <a:cubicBezTo>
                    <a:pt x="171506" y="133244"/>
                    <a:pt x="133130" y="171624"/>
                    <a:pt x="85781" y="171624"/>
                  </a:cubicBezTo>
                  <a:cubicBezTo>
                    <a:pt x="38436" y="171624"/>
                    <a:pt x="56" y="133244"/>
                    <a:pt x="56" y="85899"/>
                  </a:cubicBezTo>
                  <a:cubicBezTo>
                    <a:pt x="56" y="38554"/>
                    <a:pt x="38436" y="174"/>
                    <a:pt x="85781" y="174"/>
                  </a:cubicBezTo>
                  <a:cubicBezTo>
                    <a:pt x="133130" y="174"/>
                    <a:pt x="171506" y="38554"/>
                    <a:pt x="171506" y="85899"/>
                  </a:cubicBezTo>
                  <a:close/>
                </a:path>
              </a:pathLst>
            </a:custGeom>
            <a:solidFill>
              <a:srgbClr val="A371F7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5" name="手繪多邊形: 圖案 104">
              <a:extLst>
                <a:ext uri="{FF2B5EF4-FFF2-40B4-BE49-F238E27FC236}">
                  <a16:creationId xmlns:a16="http://schemas.microsoft.com/office/drawing/2014/main" id="{53C6520C-DD11-3C57-3486-29F9539A58FE}"/>
                </a:ext>
              </a:extLst>
            </p:cNvPr>
            <p:cNvSpPr/>
            <p:nvPr/>
          </p:nvSpPr>
          <p:spPr>
            <a:xfrm>
              <a:off x="1831541" y="2602599"/>
              <a:ext cx="9919" cy="565374"/>
            </a:xfrm>
            <a:custGeom>
              <a:avLst/>
              <a:gdLst>
                <a:gd name="connsiteX0" fmla="*/ 146 w 9525"/>
                <a:gd name="connsiteY0" fmla="*/ 543117 h 542925"/>
                <a:gd name="connsiteX1" fmla="*/ 146 w 9525"/>
                <a:gd name="connsiteY1" fmla="*/ 192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146" y="543117"/>
                  </a:moveTo>
                  <a:lnTo>
                    <a:pt x="146" y="192"/>
                  </a:lnTo>
                </a:path>
              </a:pathLst>
            </a:custGeom>
            <a:noFill/>
            <a:ln w="19050" cap="rnd">
              <a:solidFill>
                <a:srgbClr val="A371F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CE10D163-9606-DB06-6614-55495185050C}"/>
              </a:ext>
            </a:extLst>
          </p:cNvPr>
          <p:cNvGrpSpPr/>
          <p:nvPr/>
        </p:nvGrpSpPr>
        <p:grpSpPr>
          <a:xfrm>
            <a:off x="3275081" y="2098128"/>
            <a:ext cx="178539" cy="743913"/>
            <a:chOff x="1742272" y="2424060"/>
            <a:chExt cx="178539" cy="743913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E2A31EC2-5DFB-596B-8D30-DADF9150EB9C}"/>
                </a:ext>
              </a:extLst>
            </p:cNvPr>
            <p:cNvSpPr/>
            <p:nvPr/>
          </p:nvSpPr>
          <p:spPr>
            <a:xfrm>
              <a:off x="1742272" y="2424060"/>
              <a:ext cx="178539" cy="178539"/>
            </a:xfrm>
            <a:custGeom>
              <a:avLst/>
              <a:gdLst>
                <a:gd name="connsiteX0" fmla="*/ 171506 w 171450"/>
                <a:gd name="connsiteY0" fmla="*/ 85899 h 171450"/>
                <a:gd name="connsiteX1" fmla="*/ 85781 w 171450"/>
                <a:gd name="connsiteY1" fmla="*/ 171624 h 171450"/>
                <a:gd name="connsiteX2" fmla="*/ 56 w 171450"/>
                <a:gd name="connsiteY2" fmla="*/ 85899 h 171450"/>
                <a:gd name="connsiteX3" fmla="*/ 85781 w 171450"/>
                <a:gd name="connsiteY3" fmla="*/ 174 h 171450"/>
                <a:gd name="connsiteX4" fmla="*/ 171506 w 171450"/>
                <a:gd name="connsiteY4" fmla="*/ 8589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506" y="85899"/>
                  </a:moveTo>
                  <a:cubicBezTo>
                    <a:pt x="171506" y="133244"/>
                    <a:pt x="133130" y="171624"/>
                    <a:pt x="85781" y="171624"/>
                  </a:cubicBezTo>
                  <a:cubicBezTo>
                    <a:pt x="38436" y="171624"/>
                    <a:pt x="56" y="133244"/>
                    <a:pt x="56" y="85899"/>
                  </a:cubicBezTo>
                  <a:cubicBezTo>
                    <a:pt x="56" y="38554"/>
                    <a:pt x="38436" y="174"/>
                    <a:pt x="85781" y="174"/>
                  </a:cubicBezTo>
                  <a:cubicBezTo>
                    <a:pt x="133130" y="174"/>
                    <a:pt x="171506" y="38554"/>
                    <a:pt x="171506" y="85899"/>
                  </a:cubicBezTo>
                  <a:close/>
                </a:path>
              </a:pathLst>
            </a:custGeom>
            <a:solidFill>
              <a:srgbClr val="388BFD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9" name="手繪多邊形: 圖案 108">
              <a:extLst>
                <a:ext uri="{FF2B5EF4-FFF2-40B4-BE49-F238E27FC236}">
                  <a16:creationId xmlns:a16="http://schemas.microsoft.com/office/drawing/2014/main" id="{3FC8794B-AF8F-5B08-787D-5800F0FAC95E}"/>
                </a:ext>
              </a:extLst>
            </p:cNvPr>
            <p:cNvSpPr/>
            <p:nvPr/>
          </p:nvSpPr>
          <p:spPr>
            <a:xfrm>
              <a:off x="1831541" y="2602599"/>
              <a:ext cx="9919" cy="565374"/>
            </a:xfrm>
            <a:custGeom>
              <a:avLst/>
              <a:gdLst>
                <a:gd name="connsiteX0" fmla="*/ 146 w 9525"/>
                <a:gd name="connsiteY0" fmla="*/ 543117 h 542925"/>
                <a:gd name="connsiteX1" fmla="*/ 146 w 9525"/>
                <a:gd name="connsiteY1" fmla="*/ 192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2925">
                  <a:moveTo>
                    <a:pt x="146" y="543117"/>
                  </a:moveTo>
                  <a:lnTo>
                    <a:pt x="146" y="192"/>
                  </a:lnTo>
                </a:path>
              </a:pathLst>
            </a:custGeom>
            <a:noFill/>
            <a:ln w="19050" cap="rnd">
              <a:solidFill>
                <a:srgbClr val="388BF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11" name="手繪多邊形: 圖案 110">
            <a:extLst>
              <a:ext uri="{FF2B5EF4-FFF2-40B4-BE49-F238E27FC236}">
                <a16:creationId xmlns:a16="http://schemas.microsoft.com/office/drawing/2014/main" id="{40FE0A5E-901D-C834-A507-1538EF7723B5}"/>
              </a:ext>
            </a:extLst>
          </p:cNvPr>
          <p:cNvSpPr/>
          <p:nvPr/>
        </p:nvSpPr>
        <p:spPr>
          <a:xfrm flipV="1">
            <a:off x="4646070" y="4460230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solidFill>
            <a:srgbClr val="56D364"/>
          </a:solidFill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2" name="手繪多邊形: 圖案 111">
            <a:extLst>
              <a:ext uri="{FF2B5EF4-FFF2-40B4-BE49-F238E27FC236}">
                <a16:creationId xmlns:a16="http://schemas.microsoft.com/office/drawing/2014/main" id="{83FAF9F0-4762-8FAF-864C-BEB7BEC4854C}"/>
              </a:ext>
            </a:extLst>
          </p:cNvPr>
          <p:cNvSpPr/>
          <p:nvPr/>
        </p:nvSpPr>
        <p:spPr>
          <a:xfrm flipV="1">
            <a:off x="4735339" y="3894856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56D364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4" name="手繪多邊形: 圖案 113">
            <a:extLst>
              <a:ext uri="{FF2B5EF4-FFF2-40B4-BE49-F238E27FC236}">
                <a16:creationId xmlns:a16="http://schemas.microsoft.com/office/drawing/2014/main" id="{8ABA48AD-E4AE-ED74-4CF3-3BBE7208F3C5}"/>
              </a:ext>
            </a:extLst>
          </p:cNvPr>
          <p:cNvSpPr/>
          <p:nvPr/>
        </p:nvSpPr>
        <p:spPr>
          <a:xfrm>
            <a:off x="6008213" y="2068479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solidFill>
            <a:srgbClr val="2EA043"/>
          </a:soli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5" name="手繪多邊形: 圖案 114">
            <a:extLst>
              <a:ext uri="{FF2B5EF4-FFF2-40B4-BE49-F238E27FC236}">
                <a16:creationId xmlns:a16="http://schemas.microsoft.com/office/drawing/2014/main" id="{531078BF-F16B-6C99-6011-E240460B1C32}"/>
              </a:ext>
            </a:extLst>
          </p:cNvPr>
          <p:cNvSpPr/>
          <p:nvPr/>
        </p:nvSpPr>
        <p:spPr>
          <a:xfrm>
            <a:off x="6097482" y="2247018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2EA043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6" name="手繪多邊形: 圖案 115">
            <a:extLst>
              <a:ext uri="{FF2B5EF4-FFF2-40B4-BE49-F238E27FC236}">
                <a16:creationId xmlns:a16="http://schemas.microsoft.com/office/drawing/2014/main" id="{EB717E05-4D58-A364-C12E-D4C5DE2295E6}"/>
              </a:ext>
            </a:extLst>
          </p:cNvPr>
          <p:cNvSpPr/>
          <p:nvPr/>
        </p:nvSpPr>
        <p:spPr>
          <a:xfrm>
            <a:off x="8706517" y="2051968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solidFill>
            <a:srgbClr val="6E40C9"/>
          </a:soli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7" name="手繪多邊形: 圖案 116">
            <a:extLst>
              <a:ext uri="{FF2B5EF4-FFF2-40B4-BE49-F238E27FC236}">
                <a16:creationId xmlns:a16="http://schemas.microsoft.com/office/drawing/2014/main" id="{2045EE63-5FB1-1E1F-40F8-87898457BDF3}"/>
              </a:ext>
            </a:extLst>
          </p:cNvPr>
          <p:cNvSpPr/>
          <p:nvPr/>
        </p:nvSpPr>
        <p:spPr>
          <a:xfrm>
            <a:off x="8795786" y="2230507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6E40C9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8" name="手繪多邊形: 圖案 117">
            <a:extLst>
              <a:ext uri="{FF2B5EF4-FFF2-40B4-BE49-F238E27FC236}">
                <a16:creationId xmlns:a16="http://schemas.microsoft.com/office/drawing/2014/main" id="{01384BC8-30AD-0E17-0225-563E5758186B}"/>
              </a:ext>
            </a:extLst>
          </p:cNvPr>
          <p:cNvSpPr/>
          <p:nvPr/>
        </p:nvSpPr>
        <p:spPr>
          <a:xfrm flipV="1">
            <a:off x="7388156" y="4460230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solidFill>
            <a:srgbClr val="1158C7"/>
          </a:solidFill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19" name="手繪多邊形: 圖案 118">
            <a:extLst>
              <a:ext uri="{FF2B5EF4-FFF2-40B4-BE49-F238E27FC236}">
                <a16:creationId xmlns:a16="http://schemas.microsoft.com/office/drawing/2014/main" id="{BCE8252E-A8B6-470C-31D7-32F0683C254D}"/>
              </a:ext>
            </a:extLst>
          </p:cNvPr>
          <p:cNvSpPr/>
          <p:nvPr/>
        </p:nvSpPr>
        <p:spPr>
          <a:xfrm flipV="1">
            <a:off x="7477425" y="3894856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1158C7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0" name="手繪多邊形: 圖案 119">
            <a:extLst>
              <a:ext uri="{FF2B5EF4-FFF2-40B4-BE49-F238E27FC236}">
                <a16:creationId xmlns:a16="http://schemas.microsoft.com/office/drawing/2014/main" id="{B4C6AD54-5899-4442-2B07-827B4CDA535A}"/>
              </a:ext>
            </a:extLst>
          </p:cNvPr>
          <p:cNvSpPr/>
          <p:nvPr/>
        </p:nvSpPr>
        <p:spPr>
          <a:xfrm flipV="1">
            <a:off x="10108415" y="4496173"/>
            <a:ext cx="178539" cy="178539"/>
          </a:xfrm>
          <a:custGeom>
            <a:avLst/>
            <a:gdLst>
              <a:gd name="connsiteX0" fmla="*/ 171506 w 171450"/>
              <a:gd name="connsiteY0" fmla="*/ 85899 h 171450"/>
              <a:gd name="connsiteX1" fmla="*/ 85781 w 171450"/>
              <a:gd name="connsiteY1" fmla="*/ 171624 h 171450"/>
              <a:gd name="connsiteX2" fmla="*/ 56 w 171450"/>
              <a:gd name="connsiteY2" fmla="*/ 85899 h 171450"/>
              <a:gd name="connsiteX3" fmla="*/ 85781 w 171450"/>
              <a:gd name="connsiteY3" fmla="*/ 174 h 171450"/>
              <a:gd name="connsiteX4" fmla="*/ 171506 w 171450"/>
              <a:gd name="connsiteY4" fmla="*/ 8589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506" y="85899"/>
                </a:moveTo>
                <a:cubicBezTo>
                  <a:pt x="171506" y="133244"/>
                  <a:pt x="133130" y="171624"/>
                  <a:pt x="85781" y="171624"/>
                </a:cubicBezTo>
                <a:cubicBezTo>
                  <a:pt x="38436" y="171624"/>
                  <a:pt x="56" y="133244"/>
                  <a:pt x="56" y="85899"/>
                </a:cubicBezTo>
                <a:cubicBezTo>
                  <a:pt x="56" y="38554"/>
                  <a:pt x="38436" y="174"/>
                  <a:pt x="85781" y="174"/>
                </a:cubicBezTo>
                <a:cubicBezTo>
                  <a:pt x="133130" y="174"/>
                  <a:pt x="171506" y="38554"/>
                  <a:pt x="171506" y="85899"/>
                </a:cubicBezTo>
                <a:close/>
              </a:path>
            </a:pathLst>
          </a:custGeom>
          <a:solidFill>
            <a:srgbClr val="797EF9"/>
          </a:solidFill>
          <a:ln w="19050" cap="rnd">
            <a:solidFill>
              <a:srgbClr val="797EF9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21" name="手繪多邊形: 圖案 120">
            <a:extLst>
              <a:ext uri="{FF2B5EF4-FFF2-40B4-BE49-F238E27FC236}">
                <a16:creationId xmlns:a16="http://schemas.microsoft.com/office/drawing/2014/main" id="{2D299F56-6259-35A5-E80C-F1F82D52189C}"/>
              </a:ext>
            </a:extLst>
          </p:cNvPr>
          <p:cNvSpPr/>
          <p:nvPr/>
        </p:nvSpPr>
        <p:spPr>
          <a:xfrm flipV="1">
            <a:off x="10197684" y="3930799"/>
            <a:ext cx="9919" cy="565374"/>
          </a:xfrm>
          <a:custGeom>
            <a:avLst/>
            <a:gdLst>
              <a:gd name="connsiteX0" fmla="*/ 146 w 9525"/>
              <a:gd name="connsiteY0" fmla="*/ 543117 h 542925"/>
              <a:gd name="connsiteX1" fmla="*/ 146 w 9525"/>
              <a:gd name="connsiteY1" fmla="*/ 192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42925">
                <a:moveTo>
                  <a:pt x="146" y="543117"/>
                </a:moveTo>
                <a:lnTo>
                  <a:pt x="146" y="192"/>
                </a:lnTo>
              </a:path>
            </a:pathLst>
          </a:custGeom>
          <a:noFill/>
          <a:ln w="19050" cap="rnd">
            <a:solidFill>
              <a:srgbClr val="797EF9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36638085-EB93-5AD8-7CF7-AED9F18D5CF3}"/>
              </a:ext>
            </a:extLst>
          </p:cNvPr>
          <p:cNvSpPr/>
          <p:nvPr/>
        </p:nvSpPr>
        <p:spPr>
          <a:xfrm>
            <a:off x="1704548" y="3078779"/>
            <a:ext cx="605732" cy="526723"/>
          </a:xfrm>
          <a:custGeom>
            <a:avLst/>
            <a:gdLst>
              <a:gd name="connsiteX0" fmla="*/ 85870 w 438150"/>
              <a:gd name="connsiteY0" fmla="*/ 381239 h 381000"/>
              <a:gd name="connsiteX1" fmla="*/ 352570 w 438150"/>
              <a:gd name="connsiteY1" fmla="*/ 381239 h 381000"/>
              <a:gd name="connsiteX2" fmla="*/ 209695 w 438150"/>
              <a:gd name="connsiteY2" fmla="*/ 343139 h 381000"/>
              <a:gd name="connsiteX3" fmla="*/ 209695 w 438150"/>
              <a:gd name="connsiteY3" fmla="*/ 381239 h 381000"/>
              <a:gd name="connsiteX4" fmla="*/ 145 w 438150"/>
              <a:gd name="connsiteY4" fmla="*/ 266939 h 381000"/>
              <a:gd name="connsiteX5" fmla="*/ 438295 w 438150"/>
              <a:gd name="connsiteY5" fmla="*/ 266939 h 381000"/>
              <a:gd name="connsiteX6" fmla="*/ 28720 w 438150"/>
              <a:gd name="connsiteY6" fmla="*/ 239 h 381000"/>
              <a:gd name="connsiteX7" fmla="*/ 409720 w 438150"/>
              <a:gd name="connsiteY7" fmla="*/ 239 h 381000"/>
              <a:gd name="connsiteX8" fmla="*/ 438295 w 438150"/>
              <a:gd name="connsiteY8" fmla="*/ 28814 h 381000"/>
              <a:gd name="connsiteX9" fmla="*/ 438295 w 438150"/>
              <a:gd name="connsiteY9" fmla="*/ 314564 h 381000"/>
              <a:gd name="connsiteX10" fmla="*/ 409720 w 438150"/>
              <a:gd name="connsiteY10" fmla="*/ 343139 h 381000"/>
              <a:gd name="connsiteX11" fmla="*/ 28720 w 438150"/>
              <a:gd name="connsiteY11" fmla="*/ 343139 h 381000"/>
              <a:gd name="connsiteX12" fmla="*/ 145 w 438150"/>
              <a:gd name="connsiteY12" fmla="*/ 314564 h 381000"/>
              <a:gd name="connsiteX13" fmla="*/ 145 w 438150"/>
              <a:gd name="connsiteY13" fmla="*/ 28814 h 381000"/>
              <a:gd name="connsiteX14" fmla="*/ 28720 w 438150"/>
              <a:gd name="connsiteY14" fmla="*/ 239 h 381000"/>
              <a:gd name="connsiteX15" fmla="*/ 76345 w 438150"/>
              <a:gd name="connsiteY15" fmla="*/ 57389 h 381000"/>
              <a:gd name="connsiteX16" fmla="*/ 152545 w 438150"/>
              <a:gd name="connsiteY16" fmla="*/ 57389 h 381000"/>
              <a:gd name="connsiteX17" fmla="*/ 152545 w 438150"/>
              <a:gd name="connsiteY17" fmla="*/ 209789 h 381000"/>
              <a:gd name="connsiteX18" fmla="*/ 76345 w 438150"/>
              <a:gd name="connsiteY18" fmla="*/ 209789 h 381000"/>
              <a:gd name="connsiteX19" fmla="*/ 209695 w 438150"/>
              <a:gd name="connsiteY19" fmla="*/ 66914 h 381000"/>
              <a:gd name="connsiteX20" fmla="*/ 363028 w 438150"/>
              <a:gd name="connsiteY20" fmla="*/ 66914 h 381000"/>
              <a:gd name="connsiteX21" fmla="*/ 209695 w 438150"/>
              <a:gd name="connsiteY21" fmla="*/ 134027 h 381000"/>
              <a:gd name="connsiteX22" fmla="*/ 363028 w 438150"/>
              <a:gd name="connsiteY22" fmla="*/ 134027 h 381000"/>
              <a:gd name="connsiteX23" fmla="*/ 209695 w 438150"/>
              <a:gd name="connsiteY23" fmla="*/ 200264 h 381000"/>
              <a:gd name="connsiteX24" fmla="*/ 315403 w 438150"/>
              <a:gd name="connsiteY24" fmla="*/ 20026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8150" h="381000">
                <a:moveTo>
                  <a:pt x="85870" y="381239"/>
                </a:moveTo>
                <a:lnTo>
                  <a:pt x="352570" y="381239"/>
                </a:lnTo>
                <a:moveTo>
                  <a:pt x="209695" y="343139"/>
                </a:moveTo>
                <a:lnTo>
                  <a:pt x="209695" y="381239"/>
                </a:lnTo>
                <a:moveTo>
                  <a:pt x="145" y="266939"/>
                </a:moveTo>
                <a:lnTo>
                  <a:pt x="438295" y="266939"/>
                </a:lnTo>
                <a:moveTo>
                  <a:pt x="28720" y="239"/>
                </a:moveTo>
                <a:lnTo>
                  <a:pt x="409720" y="239"/>
                </a:lnTo>
                <a:cubicBezTo>
                  <a:pt x="409720" y="239"/>
                  <a:pt x="438295" y="239"/>
                  <a:pt x="438295" y="28814"/>
                </a:cubicBezTo>
                <a:lnTo>
                  <a:pt x="438295" y="314564"/>
                </a:lnTo>
                <a:cubicBezTo>
                  <a:pt x="438295" y="314564"/>
                  <a:pt x="438295" y="343139"/>
                  <a:pt x="409720" y="343139"/>
                </a:cubicBezTo>
                <a:lnTo>
                  <a:pt x="28720" y="343139"/>
                </a:lnTo>
                <a:cubicBezTo>
                  <a:pt x="28720" y="343139"/>
                  <a:pt x="145" y="343139"/>
                  <a:pt x="145" y="314564"/>
                </a:cubicBezTo>
                <a:lnTo>
                  <a:pt x="145" y="28814"/>
                </a:lnTo>
                <a:cubicBezTo>
                  <a:pt x="145" y="28814"/>
                  <a:pt x="145" y="239"/>
                  <a:pt x="28720" y="239"/>
                </a:cubicBezTo>
                <a:moveTo>
                  <a:pt x="76345" y="57389"/>
                </a:moveTo>
                <a:lnTo>
                  <a:pt x="152545" y="57389"/>
                </a:lnTo>
                <a:lnTo>
                  <a:pt x="152545" y="209789"/>
                </a:lnTo>
                <a:lnTo>
                  <a:pt x="76345" y="209789"/>
                </a:lnTo>
                <a:close/>
                <a:moveTo>
                  <a:pt x="209695" y="66914"/>
                </a:moveTo>
                <a:lnTo>
                  <a:pt x="363028" y="66914"/>
                </a:lnTo>
                <a:moveTo>
                  <a:pt x="209695" y="134027"/>
                </a:moveTo>
                <a:lnTo>
                  <a:pt x="363028" y="134027"/>
                </a:lnTo>
                <a:moveTo>
                  <a:pt x="209695" y="200264"/>
                </a:moveTo>
                <a:lnTo>
                  <a:pt x="315403" y="200264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F9B31DB5-94B8-8EFF-4E86-34C995EFA83C}"/>
              </a:ext>
            </a:extLst>
          </p:cNvPr>
          <p:cNvSpPr/>
          <p:nvPr/>
        </p:nvSpPr>
        <p:spPr>
          <a:xfrm>
            <a:off x="3072359" y="3075333"/>
            <a:ext cx="592563" cy="526723"/>
          </a:xfrm>
          <a:custGeom>
            <a:avLst/>
            <a:gdLst>
              <a:gd name="connsiteX0" fmla="*/ 183121 w 428625"/>
              <a:gd name="connsiteY0" fmla="*/ 160260 h 381000"/>
              <a:gd name="connsiteX1" fmla="*/ 268846 w 428625"/>
              <a:gd name="connsiteY1" fmla="*/ 160260 h 381000"/>
              <a:gd name="connsiteX2" fmla="*/ 82156 w 428625"/>
              <a:gd name="connsiteY2" fmla="*/ 65010 h 381000"/>
              <a:gd name="connsiteX3" fmla="*/ 139306 w 428625"/>
              <a:gd name="connsiteY3" fmla="*/ 112635 h 381000"/>
              <a:gd name="connsiteX4" fmla="*/ 82156 w 428625"/>
              <a:gd name="connsiteY4" fmla="*/ 160260 h 381000"/>
              <a:gd name="connsiteX5" fmla="*/ 402196 w 428625"/>
              <a:gd name="connsiteY5" fmla="*/ 242 h 381000"/>
              <a:gd name="connsiteX6" fmla="*/ 28816 w 428625"/>
              <a:gd name="connsiteY6" fmla="*/ 242 h 381000"/>
              <a:gd name="connsiteX7" fmla="*/ 241 w 428625"/>
              <a:gd name="connsiteY7" fmla="*/ 28817 h 381000"/>
              <a:gd name="connsiteX8" fmla="*/ 241 w 428625"/>
              <a:gd name="connsiteY8" fmla="*/ 352667 h 381000"/>
              <a:gd name="connsiteX9" fmla="*/ 28816 w 428625"/>
              <a:gd name="connsiteY9" fmla="*/ 381242 h 381000"/>
              <a:gd name="connsiteX10" fmla="*/ 400291 w 428625"/>
              <a:gd name="connsiteY10" fmla="*/ 381242 h 381000"/>
              <a:gd name="connsiteX11" fmla="*/ 428866 w 428625"/>
              <a:gd name="connsiteY11" fmla="*/ 352667 h 381000"/>
              <a:gd name="connsiteX12" fmla="*/ 428866 w 428625"/>
              <a:gd name="connsiteY12" fmla="*/ 28817 h 381000"/>
              <a:gd name="connsiteX13" fmla="*/ 402196 w 428625"/>
              <a:gd name="connsiteY13" fmla="*/ 242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625" h="381000">
                <a:moveTo>
                  <a:pt x="183121" y="160260"/>
                </a:moveTo>
                <a:lnTo>
                  <a:pt x="268846" y="160260"/>
                </a:lnTo>
                <a:moveTo>
                  <a:pt x="82156" y="65010"/>
                </a:moveTo>
                <a:lnTo>
                  <a:pt x="139306" y="112635"/>
                </a:lnTo>
                <a:lnTo>
                  <a:pt x="82156" y="160260"/>
                </a:lnTo>
                <a:moveTo>
                  <a:pt x="402196" y="242"/>
                </a:moveTo>
                <a:lnTo>
                  <a:pt x="28816" y="242"/>
                </a:lnTo>
                <a:cubicBezTo>
                  <a:pt x="13576" y="242"/>
                  <a:pt x="241" y="13577"/>
                  <a:pt x="241" y="28817"/>
                </a:cubicBezTo>
                <a:lnTo>
                  <a:pt x="241" y="352667"/>
                </a:lnTo>
                <a:cubicBezTo>
                  <a:pt x="241" y="367907"/>
                  <a:pt x="13576" y="381242"/>
                  <a:pt x="28816" y="381242"/>
                </a:cubicBezTo>
                <a:lnTo>
                  <a:pt x="400291" y="381242"/>
                </a:lnTo>
                <a:cubicBezTo>
                  <a:pt x="415531" y="381242"/>
                  <a:pt x="428866" y="367907"/>
                  <a:pt x="428866" y="352667"/>
                </a:cubicBezTo>
                <a:lnTo>
                  <a:pt x="428866" y="28817"/>
                </a:lnTo>
                <a:cubicBezTo>
                  <a:pt x="428866" y="11672"/>
                  <a:pt x="417436" y="242"/>
                  <a:pt x="402196" y="242"/>
                </a:cubicBez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CD021931-7773-66DF-1D3D-E233C60AE362}"/>
              </a:ext>
            </a:extLst>
          </p:cNvPr>
          <p:cNvSpPr/>
          <p:nvPr/>
        </p:nvSpPr>
        <p:spPr>
          <a:xfrm>
            <a:off x="4498830" y="3070155"/>
            <a:ext cx="473017" cy="543970"/>
          </a:xfrm>
          <a:custGeom>
            <a:avLst/>
            <a:gdLst>
              <a:gd name="connsiteX0" fmla="*/ 286087 w 381000"/>
              <a:gd name="connsiteY0" fmla="*/ 1763 h 438150"/>
              <a:gd name="connsiteX1" fmla="*/ 286087 w 381000"/>
              <a:gd name="connsiteY1" fmla="*/ 76439 h 438150"/>
              <a:gd name="connsiteX2" fmla="*/ 305137 w 381000"/>
              <a:gd name="connsiteY2" fmla="*/ 95489 h 438150"/>
              <a:gd name="connsiteX3" fmla="*/ 379813 w 381000"/>
              <a:gd name="connsiteY3" fmla="*/ 95489 h 438150"/>
              <a:gd name="connsiteX4" fmla="*/ 57487 w 381000"/>
              <a:gd name="connsiteY4" fmla="*/ 228839 h 438150"/>
              <a:gd name="connsiteX5" fmla="*/ 57487 w 381000"/>
              <a:gd name="connsiteY5" fmla="*/ 19289 h 438150"/>
              <a:gd name="connsiteX6" fmla="*/ 76537 w 381000"/>
              <a:gd name="connsiteY6" fmla="*/ 239 h 438150"/>
              <a:gd name="connsiteX7" fmla="*/ 278200 w 381000"/>
              <a:gd name="connsiteY7" fmla="*/ 239 h 438150"/>
              <a:gd name="connsiteX8" fmla="*/ 291669 w 381000"/>
              <a:gd name="connsiteY8" fmla="*/ 5821 h 438150"/>
              <a:gd name="connsiteX9" fmla="*/ 375755 w 381000"/>
              <a:gd name="connsiteY9" fmla="*/ 89907 h 438150"/>
              <a:gd name="connsiteX10" fmla="*/ 381337 w 381000"/>
              <a:gd name="connsiteY10" fmla="*/ 103376 h 438150"/>
              <a:gd name="connsiteX11" fmla="*/ 381337 w 381000"/>
              <a:gd name="connsiteY11" fmla="*/ 381239 h 438150"/>
              <a:gd name="connsiteX12" fmla="*/ 362287 w 381000"/>
              <a:gd name="connsiteY12" fmla="*/ 400289 h 438150"/>
              <a:gd name="connsiteX13" fmla="*/ 267037 w 381000"/>
              <a:gd name="connsiteY13" fmla="*/ 400289 h 438150"/>
              <a:gd name="connsiteX14" fmla="*/ 114637 w 381000"/>
              <a:gd name="connsiteY14" fmla="*/ 95489 h 438150"/>
              <a:gd name="connsiteX15" fmla="*/ 238462 w 381000"/>
              <a:gd name="connsiteY15" fmla="*/ 95489 h 438150"/>
              <a:gd name="connsiteX16" fmla="*/ 114637 w 381000"/>
              <a:gd name="connsiteY16" fmla="*/ 95489 h 438150"/>
              <a:gd name="connsiteX17" fmla="*/ 238462 w 381000"/>
              <a:gd name="connsiteY17" fmla="*/ 95489 h 438150"/>
              <a:gd name="connsiteX18" fmla="*/ 114637 w 381000"/>
              <a:gd name="connsiteY18" fmla="*/ 152639 h 438150"/>
              <a:gd name="connsiteX19" fmla="*/ 257512 w 381000"/>
              <a:gd name="connsiteY19" fmla="*/ 152639 h 438150"/>
              <a:gd name="connsiteX20" fmla="*/ 114637 w 381000"/>
              <a:gd name="connsiteY20" fmla="*/ 209789 h 438150"/>
              <a:gd name="connsiteX21" fmla="*/ 314662 w 381000"/>
              <a:gd name="connsiteY21" fmla="*/ 209789 h 438150"/>
              <a:gd name="connsiteX22" fmla="*/ 247987 w 381000"/>
              <a:gd name="connsiteY22" fmla="*/ 266939 h 438150"/>
              <a:gd name="connsiteX23" fmla="*/ 114637 w 381000"/>
              <a:gd name="connsiteY23" fmla="*/ 266939 h 438150"/>
              <a:gd name="connsiteX24" fmla="*/ 99397 w 381000"/>
              <a:gd name="connsiteY24" fmla="*/ 259319 h 438150"/>
              <a:gd name="connsiteX25" fmla="*/ 82252 w 381000"/>
              <a:gd name="connsiteY25" fmla="*/ 236459 h 438150"/>
              <a:gd name="connsiteX26" fmla="*/ 67012 w 381000"/>
              <a:gd name="connsiteY26" fmla="*/ 228839 h 438150"/>
              <a:gd name="connsiteX27" fmla="*/ 19387 w 381000"/>
              <a:gd name="connsiteY27" fmla="*/ 228839 h 438150"/>
              <a:gd name="connsiteX28" fmla="*/ 337 w 381000"/>
              <a:gd name="connsiteY28" fmla="*/ 247889 h 438150"/>
              <a:gd name="connsiteX29" fmla="*/ 337 w 381000"/>
              <a:gd name="connsiteY29" fmla="*/ 419339 h 438150"/>
              <a:gd name="connsiteX30" fmla="*/ 19387 w 381000"/>
              <a:gd name="connsiteY30" fmla="*/ 438389 h 438150"/>
              <a:gd name="connsiteX31" fmla="*/ 247987 w 381000"/>
              <a:gd name="connsiteY31" fmla="*/ 438389 h 438150"/>
              <a:gd name="connsiteX32" fmla="*/ 267037 w 381000"/>
              <a:gd name="connsiteY32" fmla="*/ 419339 h 438150"/>
              <a:gd name="connsiteX33" fmla="*/ 267037 w 381000"/>
              <a:gd name="connsiteY33" fmla="*/ 285989 h 438150"/>
              <a:gd name="connsiteX34" fmla="*/ 247987 w 381000"/>
              <a:gd name="connsiteY34" fmla="*/ 266939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1000" h="438150">
                <a:moveTo>
                  <a:pt x="286087" y="1763"/>
                </a:moveTo>
                <a:lnTo>
                  <a:pt x="286087" y="76439"/>
                </a:lnTo>
                <a:cubicBezTo>
                  <a:pt x="286087" y="86960"/>
                  <a:pt x="294616" y="95489"/>
                  <a:pt x="305137" y="95489"/>
                </a:cubicBezTo>
                <a:lnTo>
                  <a:pt x="379813" y="95489"/>
                </a:lnTo>
                <a:moveTo>
                  <a:pt x="57487" y="228839"/>
                </a:moveTo>
                <a:lnTo>
                  <a:pt x="57487" y="19289"/>
                </a:lnTo>
                <a:cubicBezTo>
                  <a:pt x="57487" y="8768"/>
                  <a:pt x="66016" y="239"/>
                  <a:pt x="76537" y="239"/>
                </a:cubicBezTo>
                <a:lnTo>
                  <a:pt x="278200" y="239"/>
                </a:lnTo>
                <a:cubicBezTo>
                  <a:pt x="283252" y="240"/>
                  <a:pt x="288097" y="2248"/>
                  <a:pt x="291669" y="5821"/>
                </a:cubicBezTo>
                <a:lnTo>
                  <a:pt x="375755" y="89907"/>
                </a:lnTo>
                <a:cubicBezTo>
                  <a:pt x="379328" y="93479"/>
                  <a:pt x="381336" y="98324"/>
                  <a:pt x="381337" y="103376"/>
                </a:cubicBezTo>
                <a:lnTo>
                  <a:pt x="381337" y="381239"/>
                </a:lnTo>
                <a:cubicBezTo>
                  <a:pt x="381337" y="391760"/>
                  <a:pt x="372808" y="400289"/>
                  <a:pt x="362287" y="400289"/>
                </a:cubicBezTo>
                <a:lnTo>
                  <a:pt x="267037" y="400289"/>
                </a:lnTo>
                <a:moveTo>
                  <a:pt x="114637" y="95489"/>
                </a:moveTo>
                <a:lnTo>
                  <a:pt x="238462" y="95489"/>
                </a:lnTo>
                <a:moveTo>
                  <a:pt x="114637" y="95489"/>
                </a:moveTo>
                <a:lnTo>
                  <a:pt x="238462" y="95489"/>
                </a:lnTo>
                <a:moveTo>
                  <a:pt x="114637" y="152639"/>
                </a:moveTo>
                <a:lnTo>
                  <a:pt x="257512" y="152639"/>
                </a:lnTo>
                <a:moveTo>
                  <a:pt x="114637" y="209789"/>
                </a:moveTo>
                <a:lnTo>
                  <a:pt x="314662" y="209789"/>
                </a:lnTo>
                <a:moveTo>
                  <a:pt x="247987" y="266939"/>
                </a:moveTo>
                <a:lnTo>
                  <a:pt x="114637" y="266939"/>
                </a:lnTo>
                <a:cubicBezTo>
                  <a:pt x="108641" y="266939"/>
                  <a:pt x="102995" y="264116"/>
                  <a:pt x="99397" y="259319"/>
                </a:cubicBezTo>
                <a:lnTo>
                  <a:pt x="82252" y="236459"/>
                </a:lnTo>
                <a:cubicBezTo>
                  <a:pt x="78654" y="231662"/>
                  <a:pt x="73008" y="228839"/>
                  <a:pt x="67012" y="228839"/>
                </a:cubicBezTo>
                <a:lnTo>
                  <a:pt x="19387" y="228839"/>
                </a:lnTo>
                <a:cubicBezTo>
                  <a:pt x="8866" y="228839"/>
                  <a:pt x="337" y="237368"/>
                  <a:pt x="337" y="247889"/>
                </a:cubicBezTo>
                <a:lnTo>
                  <a:pt x="337" y="419339"/>
                </a:lnTo>
                <a:cubicBezTo>
                  <a:pt x="337" y="429860"/>
                  <a:pt x="8866" y="438389"/>
                  <a:pt x="19387" y="438389"/>
                </a:cubicBezTo>
                <a:lnTo>
                  <a:pt x="247987" y="438389"/>
                </a:lnTo>
                <a:cubicBezTo>
                  <a:pt x="258508" y="438389"/>
                  <a:pt x="267037" y="429860"/>
                  <a:pt x="267037" y="419339"/>
                </a:cubicBezTo>
                <a:lnTo>
                  <a:pt x="267037" y="285989"/>
                </a:lnTo>
                <a:cubicBezTo>
                  <a:pt x="267037" y="275468"/>
                  <a:pt x="258508" y="266939"/>
                  <a:pt x="247987" y="266939"/>
                </a:cubicBez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612BCD5F-F3C0-80D8-35C5-08A6F728D487}"/>
              </a:ext>
            </a:extLst>
          </p:cNvPr>
          <p:cNvSpPr/>
          <p:nvPr/>
        </p:nvSpPr>
        <p:spPr>
          <a:xfrm>
            <a:off x="5835395" y="3062224"/>
            <a:ext cx="563987" cy="559832"/>
          </a:xfrm>
          <a:custGeom>
            <a:avLst/>
            <a:gdLst>
              <a:gd name="connsiteX0" fmla="*/ 58536 w 438150"/>
              <a:gd name="connsiteY0" fmla="*/ 273313 h 434922"/>
              <a:gd name="connsiteX1" fmla="*/ 41867 w 438150"/>
              <a:gd name="connsiteY1" fmla="*/ 282838 h 434922"/>
              <a:gd name="connsiteX2" fmla="*/ 433 w 438150"/>
              <a:gd name="connsiteY2" fmla="*/ 387613 h 434922"/>
              <a:gd name="connsiteX3" fmla="*/ 438583 w 438150"/>
              <a:gd name="connsiteY3" fmla="*/ 387613 h 434922"/>
              <a:gd name="connsiteX4" fmla="*/ 397149 w 438150"/>
              <a:gd name="connsiteY4" fmla="*/ 282838 h 434922"/>
              <a:gd name="connsiteX5" fmla="*/ 380481 w 438150"/>
              <a:gd name="connsiteY5" fmla="*/ 273313 h 434922"/>
              <a:gd name="connsiteX6" fmla="*/ 433 w 438150"/>
              <a:gd name="connsiteY6" fmla="*/ 387556 h 434922"/>
              <a:gd name="connsiteX7" fmla="*/ 10625 w 438150"/>
              <a:gd name="connsiteY7" fmla="*/ 421579 h 434922"/>
              <a:gd name="connsiteX8" fmla="*/ 28875 w 438150"/>
              <a:gd name="connsiteY8" fmla="*/ 435162 h 434922"/>
              <a:gd name="connsiteX9" fmla="*/ 410122 w 438150"/>
              <a:gd name="connsiteY9" fmla="*/ 435162 h 434922"/>
              <a:gd name="connsiteX10" fmla="*/ 428372 w 438150"/>
              <a:gd name="connsiteY10" fmla="*/ 421579 h 434922"/>
              <a:gd name="connsiteX11" fmla="*/ 438564 w 438150"/>
              <a:gd name="connsiteY11" fmla="*/ 387537 h 434922"/>
              <a:gd name="connsiteX12" fmla="*/ 360002 w 438150"/>
              <a:gd name="connsiteY12" fmla="*/ 320881 h 434922"/>
              <a:gd name="connsiteX13" fmla="*/ 360002 w 438150"/>
              <a:gd name="connsiteY13" fmla="*/ 320881 h 434922"/>
              <a:gd name="connsiteX14" fmla="*/ 367146 w 438150"/>
              <a:gd name="connsiteY14" fmla="*/ 328024 h 434922"/>
              <a:gd name="connsiteX15" fmla="*/ 367146 w 438150"/>
              <a:gd name="connsiteY15" fmla="*/ 328024 h 434922"/>
              <a:gd name="connsiteX16" fmla="*/ 360002 w 438150"/>
              <a:gd name="connsiteY16" fmla="*/ 335168 h 434922"/>
              <a:gd name="connsiteX17" fmla="*/ 360002 w 438150"/>
              <a:gd name="connsiteY17" fmla="*/ 335168 h 434922"/>
              <a:gd name="connsiteX18" fmla="*/ 352858 w 438150"/>
              <a:gd name="connsiteY18" fmla="*/ 328024 h 434922"/>
              <a:gd name="connsiteX19" fmla="*/ 352858 w 438150"/>
              <a:gd name="connsiteY19" fmla="*/ 328024 h 434922"/>
              <a:gd name="connsiteX20" fmla="*/ 360002 w 438150"/>
              <a:gd name="connsiteY20" fmla="*/ 320881 h 434922"/>
              <a:gd name="connsiteX21" fmla="*/ 219508 w 438150"/>
              <a:gd name="connsiteY21" fmla="*/ 286057 h 434922"/>
              <a:gd name="connsiteX22" fmla="*/ 219508 w 438150"/>
              <a:gd name="connsiteY22" fmla="*/ 54790 h 434922"/>
              <a:gd name="connsiteX23" fmla="*/ 67203 w 438150"/>
              <a:gd name="connsiteY23" fmla="*/ 326 h 434922"/>
              <a:gd name="connsiteX24" fmla="*/ 51702 w 438150"/>
              <a:gd name="connsiteY24" fmla="*/ 5190 h 434922"/>
              <a:gd name="connsiteX25" fmla="*/ 44248 w 438150"/>
              <a:gd name="connsiteY25" fmla="*/ 19624 h 434922"/>
              <a:gd name="connsiteX26" fmla="*/ 44248 w 438150"/>
              <a:gd name="connsiteY26" fmla="*/ 212562 h 434922"/>
              <a:gd name="connsiteX27" fmla="*/ 66156 w 438150"/>
              <a:gd name="connsiteY27" fmla="*/ 231612 h 434922"/>
              <a:gd name="connsiteX28" fmla="*/ 219565 w 438150"/>
              <a:gd name="connsiteY28" fmla="*/ 286095 h 434922"/>
              <a:gd name="connsiteX29" fmla="*/ 100903 w 438150"/>
              <a:gd name="connsiteY29" fmla="*/ 67249 h 434922"/>
              <a:gd name="connsiteX30" fmla="*/ 177103 w 438150"/>
              <a:gd name="connsiteY30" fmla="*/ 85080 h 434922"/>
              <a:gd name="connsiteX31" fmla="*/ 100903 w 438150"/>
              <a:gd name="connsiteY31" fmla="*/ 124399 h 434922"/>
              <a:gd name="connsiteX32" fmla="*/ 177103 w 438150"/>
              <a:gd name="connsiteY32" fmla="*/ 142230 h 434922"/>
              <a:gd name="connsiteX33" fmla="*/ 100903 w 438150"/>
              <a:gd name="connsiteY33" fmla="*/ 181549 h 434922"/>
              <a:gd name="connsiteX34" fmla="*/ 142984 w 438150"/>
              <a:gd name="connsiteY34" fmla="*/ 188483 h 434922"/>
              <a:gd name="connsiteX35" fmla="*/ 338113 w 438150"/>
              <a:gd name="connsiteY35" fmla="*/ 67249 h 434922"/>
              <a:gd name="connsiteX36" fmla="*/ 262028 w 438150"/>
              <a:gd name="connsiteY36" fmla="*/ 85080 h 434922"/>
              <a:gd name="connsiteX37" fmla="*/ 338113 w 438150"/>
              <a:gd name="connsiteY37" fmla="*/ 124399 h 434922"/>
              <a:gd name="connsiteX38" fmla="*/ 262028 w 438150"/>
              <a:gd name="connsiteY38" fmla="*/ 142230 h 434922"/>
              <a:gd name="connsiteX39" fmla="*/ 299518 w 438150"/>
              <a:gd name="connsiteY39" fmla="*/ 187740 h 434922"/>
              <a:gd name="connsiteX40" fmla="*/ 262085 w 438150"/>
              <a:gd name="connsiteY40" fmla="*/ 199418 h 434922"/>
              <a:gd name="connsiteX41" fmla="*/ 219508 w 438150"/>
              <a:gd name="connsiteY41" fmla="*/ 286057 h 434922"/>
              <a:gd name="connsiteX42" fmla="*/ 219508 w 438150"/>
              <a:gd name="connsiteY42" fmla="*/ 54790 h 434922"/>
              <a:gd name="connsiteX43" fmla="*/ 371908 w 438150"/>
              <a:gd name="connsiteY43" fmla="*/ 326 h 434922"/>
              <a:gd name="connsiteX44" fmla="*/ 387347 w 438150"/>
              <a:gd name="connsiteY44" fmla="*/ 5226 h 434922"/>
              <a:gd name="connsiteX45" fmla="*/ 394768 w 438150"/>
              <a:gd name="connsiteY45" fmla="*/ 19624 h 434922"/>
              <a:gd name="connsiteX46" fmla="*/ 394768 w 438150"/>
              <a:gd name="connsiteY46" fmla="*/ 212562 h 434922"/>
              <a:gd name="connsiteX47" fmla="*/ 372861 w 438150"/>
              <a:gd name="connsiteY47" fmla="*/ 231612 h 434922"/>
              <a:gd name="connsiteX48" fmla="*/ 219432 w 438150"/>
              <a:gd name="connsiteY48" fmla="*/ 286095 h 43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38150" h="434922">
                <a:moveTo>
                  <a:pt x="58536" y="273313"/>
                </a:moveTo>
                <a:cubicBezTo>
                  <a:pt x="51659" y="273215"/>
                  <a:pt x="45274" y="276864"/>
                  <a:pt x="41867" y="282838"/>
                </a:cubicBezTo>
                <a:lnTo>
                  <a:pt x="433" y="387613"/>
                </a:lnTo>
                <a:lnTo>
                  <a:pt x="438583" y="387613"/>
                </a:lnTo>
                <a:lnTo>
                  <a:pt x="397149" y="282838"/>
                </a:lnTo>
                <a:cubicBezTo>
                  <a:pt x="393742" y="276864"/>
                  <a:pt x="387357" y="273215"/>
                  <a:pt x="380481" y="273313"/>
                </a:cubicBezTo>
                <a:moveTo>
                  <a:pt x="433" y="387556"/>
                </a:moveTo>
                <a:lnTo>
                  <a:pt x="10625" y="421579"/>
                </a:lnTo>
                <a:cubicBezTo>
                  <a:pt x="13040" y="429641"/>
                  <a:pt x="20459" y="435163"/>
                  <a:pt x="28875" y="435162"/>
                </a:cubicBezTo>
                <a:lnTo>
                  <a:pt x="410122" y="435162"/>
                </a:lnTo>
                <a:cubicBezTo>
                  <a:pt x="418538" y="435163"/>
                  <a:pt x="425957" y="429641"/>
                  <a:pt x="428372" y="421579"/>
                </a:cubicBezTo>
                <a:lnTo>
                  <a:pt x="438564" y="387537"/>
                </a:lnTo>
                <a:moveTo>
                  <a:pt x="360002" y="320881"/>
                </a:moveTo>
                <a:lnTo>
                  <a:pt x="360002" y="320881"/>
                </a:lnTo>
                <a:cubicBezTo>
                  <a:pt x="363947" y="320881"/>
                  <a:pt x="367146" y="324079"/>
                  <a:pt x="367146" y="328024"/>
                </a:cubicBezTo>
                <a:lnTo>
                  <a:pt x="367146" y="328024"/>
                </a:lnTo>
                <a:cubicBezTo>
                  <a:pt x="367146" y="331970"/>
                  <a:pt x="363947" y="335168"/>
                  <a:pt x="360002" y="335168"/>
                </a:cubicBezTo>
                <a:lnTo>
                  <a:pt x="360002" y="335168"/>
                </a:lnTo>
                <a:cubicBezTo>
                  <a:pt x="356057" y="335168"/>
                  <a:pt x="352858" y="331970"/>
                  <a:pt x="352858" y="328024"/>
                </a:cubicBezTo>
                <a:lnTo>
                  <a:pt x="352858" y="328024"/>
                </a:lnTo>
                <a:cubicBezTo>
                  <a:pt x="352858" y="324079"/>
                  <a:pt x="356057" y="320881"/>
                  <a:pt x="360002" y="320881"/>
                </a:cubicBezTo>
                <a:moveTo>
                  <a:pt x="219508" y="286057"/>
                </a:moveTo>
                <a:lnTo>
                  <a:pt x="219508" y="54790"/>
                </a:lnTo>
                <a:cubicBezTo>
                  <a:pt x="219508" y="54790"/>
                  <a:pt x="203582" y="5413"/>
                  <a:pt x="67203" y="326"/>
                </a:cubicBezTo>
                <a:cubicBezTo>
                  <a:pt x="61595" y="-185"/>
                  <a:pt x="56013" y="1566"/>
                  <a:pt x="51702" y="5190"/>
                </a:cubicBezTo>
                <a:cubicBezTo>
                  <a:pt x="47391" y="8814"/>
                  <a:pt x="44708" y="14011"/>
                  <a:pt x="44248" y="19624"/>
                </a:cubicBezTo>
                <a:lnTo>
                  <a:pt x="44248" y="212562"/>
                </a:lnTo>
                <a:cubicBezTo>
                  <a:pt x="45257" y="223762"/>
                  <a:pt x="54925" y="232169"/>
                  <a:pt x="66156" y="231612"/>
                </a:cubicBezTo>
                <a:cubicBezTo>
                  <a:pt x="203316" y="236451"/>
                  <a:pt x="219565" y="286095"/>
                  <a:pt x="219565" y="286095"/>
                </a:cubicBezTo>
                <a:moveTo>
                  <a:pt x="100903" y="67249"/>
                </a:moveTo>
                <a:cubicBezTo>
                  <a:pt x="127046" y="69385"/>
                  <a:pt x="152726" y="75395"/>
                  <a:pt x="177103" y="85080"/>
                </a:cubicBezTo>
                <a:moveTo>
                  <a:pt x="100903" y="124399"/>
                </a:moveTo>
                <a:cubicBezTo>
                  <a:pt x="127046" y="126535"/>
                  <a:pt x="152726" y="132545"/>
                  <a:pt x="177103" y="142230"/>
                </a:cubicBezTo>
                <a:moveTo>
                  <a:pt x="100903" y="181549"/>
                </a:moveTo>
                <a:cubicBezTo>
                  <a:pt x="115062" y="182977"/>
                  <a:pt x="129116" y="185293"/>
                  <a:pt x="142984" y="188483"/>
                </a:cubicBezTo>
                <a:moveTo>
                  <a:pt x="338113" y="67249"/>
                </a:moveTo>
                <a:cubicBezTo>
                  <a:pt x="312009" y="69394"/>
                  <a:pt x="286367" y="75403"/>
                  <a:pt x="262028" y="85080"/>
                </a:cubicBezTo>
                <a:moveTo>
                  <a:pt x="338113" y="124399"/>
                </a:moveTo>
                <a:cubicBezTo>
                  <a:pt x="312009" y="126544"/>
                  <a:pt x="286367" y="132553"/>
                  <a:pt x="262028" y="142230"/>
                </a:cubicBezTo>
                <a:moveTo>
                  <a:pt x="299518" y="187740"/>
                </a:moveTo>
                <a:cubicBezTo>
                  <a:pt x="286706" y="190467"/>
                  <a:pt x="274175" y="194376"/>
                  <a:pt x="262085" y="199418"/>
                </a:cubicBezTo>
                <a:moveTo>
                  <a:pt x="219508" y="286057"/>
                </a:moveTo>
                <a:lnTo>
                  <a:pt x="219508" y="54790"/>
                </a:lnTo>
                <a:cubicBezTo>
                  <a:pt x="219508" y="54790"/>
                  <a:pt x="235453" y="5413"/>
                  <a:pt x="371908" y="326"/>
                </a:cubicBezTo>
                <a:cubicBezTo>
                  <a:pt x="377501" y="-159"/>
                  <a:pt x="383057" y="1605"/>
                  <a:pt x="387347" y="5226"/>
                </a:cubicBezTo>
                <a:cubicBezTo>
                  <a:pt x="391637" y="8847"/>
                  <a:pt x="394308" y="14029"/>
                  <a:pt x="394768" y="19624"/>
                </a:cubicBezTo>
                <a:lnTo>
                  <a:pt x="394768" y="212562"/>
                </a:lnTo>
                <a:cubicBezTo>
                  <a:pt x="393759" y="223762"/>
                  <a:pt x="384091" y="232169"/>
                  <a:pt x="372861" y="231612"/>
                </a:cubicBezTo>
                <a:cubicBezTo>
                  <a:pt x="235701" y="236451"/>
                  <a:pt x="219432" y="286095"/>
                  <a:pt x="219432" y="286095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69" name="手繪多邊形: 圖案 68">
            <a:extLst>
              <a:ext uri="{FF2B5EF4-FFF2-40B4-BE49-F238E27FC236}">
                <a16:creationId xmlns:a16="http://schemas.microsoft.com/office/drawing/2014/main" id="{9CB228AE-9327-8A04-EA36-65A8C63192AE}"/>
              </a:ext>
            </a:extLst>
          </p:cNvPr>
          <p:cNvSpPr/>
          <p:nvPr/>
        </p:nvSpPr>
        <p:spPr>
          <a:xfrm>
            <a:off x="7230773" y="3073599"/>
            <a:ext cx="490379" cy="537082"/>
          </a:xfrm>
          <a:custGeom>
            <a:avLst/>
            <a:gdLst>
              <a:gd name="connsiteX0" fmla="*/ 181504 w 400050"/>
              <a:gd name="connsiteY0" fmla="*/ 228842 h 438150"/>
              <a:gd name="connsiteX1" fmla="*/ 67204 w 400050"/>
              <a:gd name="connsiteY1" fmla="*/ 114542 h 438150"/>
              <a:gd name="connsiteX2" fmla="*/ 181504 w 400050"/>
              <a:gd name="connsiteY2" fmla="*/ 242 h 438150"/>
              <a:gd name="connsiteX3" fmla="*/ 529 w 400050"/>
              <a:gd name="connsiteY3" fmla="*/ 438392 h 438150"/>
              <a:gd name="connsiteX4" fmla="*/ 181504 w 400050"/>
              <a:gd name="connsiteY4" fmla="*/ 257417 h 438150"/>
              <a:gd name="connsiteX5" fmla="*/ 181504 w 400050"/>
              <a:gd name="connsiteY5" fmla="*/ 438392 h 438150"/>
              <a:gd name="connsiteX6" fmla="*/ 219604 w 400050"/>
              <a:gd name="connsiteY6" fmla="*/ 228842 h 438150"/>
              <a:gd name="connsiteX7" fmla="*/ 238654 w 400050"/>
              <a:gd name="connsiteY7" fmla="*/ 227128 h 438150"/>
              <a:gd name="connsiteX8" fmla="*/ 238654 w 400050"/>
              <a:gd name="connsiteY8" fmla="*/ 197981 h 438150"/>
              <a:gd name="connsiteX9" fmla="*/ 265076 w 400050"/>
              <a:gd name="connsiteY9" fmla="*/ 186951 h 438150"/>
              <a:gd name="connsiteX10" fmla="*/ 285765 w 400050"/>
              <a:gd name="connsiteY10" fmla="*/ 207639 h 438150"/>
              <a:gd name="connsiteX11" fmla="*/ 312701 w 400050"/>
              <a:gd name="connsiteY11" fmla="*/ 180703 h 438150"/>
              <a:gd name="connsiteX12" fmla="*/ 291994 w 400050"/>
              <a:gd name="connsiteY12" fmla="*/ 160014 h 438150"/>
              <a:gd name="connsiteX13" fmla="*/ 303043 w 400050"/>
              <a:gd name="connsiteY13" fmla="*/ 133592 h 438150"/>
              <a:gd name="connsiteX14" fmla="*/ 332190 w 400050"/>
              <a:gd name="connsiteY14" fmla="*/ 133592 h 438150"/>
              <a:gd name="connsiteX15" fmla="*/ 333904 w 400050"/>
              <a:gd name="connsiteY15" fmla="*/ 114542 h 438150"/>
              <a:gd name="connsiteX16" fmla="*/ 332190 w 400050"/>
              <a:gd name="connsiteY16" fmla="*/ 95492 h 438150"/>
              <a:gd name="connsiteX17" fmla="*/ 303043 w 400050"/>
              <a:gd name="connsiteY17" fmla="*/ 95492 h 438150"/>
              <a:gd name="connsiteX18" fmla="*/ 291994 w 400050"/>
              <a:gd name="connsiteY18" fmla="*/ 69070 h 438150"/>
              <a:gd name="connsiteX19" fmla="*/ 312682 w 400050"/>
              <a:gd name="connsiteY19" fmla="*/ 48381 h 438150"/>
              <a:gd name="connsiteX20" fmla="*/ 285746 w 400050"/>
              <a:gd name="connsiteY20" fmla="*/ 21445 h 438150"/>
              <a:gd name="connsiteX21" fmla="*/ 265076 w 400050"/>
              <a:gd name="connsiteY21" fmla="*/ 42152 h 438150"/>
              <a:gd name="connsiteX22" fmla="*/ 238654 w 400050"/>
              <a:gd name="connsiteY22" fmla="*/ 31103 h 438150"/>
              <a:gd name="connsiteX23" fmla="*/ 238654 w 400050"/>
              <a:gd name="connsiteY23" fmla="*/ 1957 h 438150"/>
              <a:gd name="connsiteX24" fmla="*/ 219604 w 400050"/>
              <a:gd name="connsiteY24" fmla="*/ 242 h 438150"/>
              <a:gd name="connsiteX25" fmla="*/ 219604 w 400050"/>
              <a:gd name="connsiteY25" fmla="*/ 76442 h 438150"/>
              <a:gd name="connsiteX26" fmla="*/ 257704 w 400050"/>
              <a:gd name="connsiteY26" fmla="*/ 114542 h 438150"/>
              <a:gd name="connsiteX27" fmla="*/ 219604 w 400050"/>
              <a:gd name="connsiteY27" fmla="*/ 152642 h 438150"/>
              <a:gd name="connsiteX28" fmla="*/ 400579 w 400050"/>
              <a:gd name="connsiteY28" fmla="*/ 438392 h 438150"/>
              <a:gd name="connsiteX29" fmla="*/ 398103 w 400050"/>
              <a:gd name="connsiteY29" fmla="*/ 409817 h 438150"/>
              <a:gd name="connsiteX30" fmla="*/ 359602 w 400050"/>
              <a:gd name="connsiteY30" fmla="*/ 409817 h 438150"/>
              <a:gd name="connsiteX31" fmla="*/ 347144 w 400050"/>
              <a:gd name="connsiteY31" fmla="*/ 374251 h 438150"/>
              <a:gd name="connsiteX32" fmla="*/ 375166 w 400050"/>
              <a:gd name="connsiteY32" fmla="*/ 346247 h 438150"/>
              <a:gd name="connsiteX33" fmla="*/ 323369 w 400050"/>
              <a:gd name="connsiteY33" fmla="*/ 290259 h 438150"/>
              <a:gd name="connsiteX34" fmla="*/ 295899 w 400050"/>
              <a:gd name="connsiteY34" fmla="*/ 317748 h 438150"/>
              <a:gd name="connsiteX35" fmla="*/ 257799 w 400050"/>
              <a:gd name="connsiteY35" fmla="*/ 300813 h 438150"/>
              <a:gd name="connsiteX36" fmla="*/ 257799 w 400050"/>
              <a:gd name="connsiteY36" fmla="*/ 261513 h 438150"/>
              <a:gd name="connsiteX37" fmla="*/ 219604 w 400050"/>
              <a:gd name="connsiteY37" fmla="*/ 257417 h 438150"/>
              <a:gd name="connsiteX38" fmla="*/ 219604 w 400050"/>
              <a:gd name="connsiteY38" fmla="*/ 362192 h 438150"/>
              <a:gd name="connsiteX39" fmla="*/ 295804 w 400050"/>
              <a:gd name="connsiteY39" fmla="*/ 438392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00050" h="438150">
                <a:moveTo>
                  <a:pt x="181504" y="228842"/>
                </a:moveTo>
                <a:cubicBezTo>
                  <a:pt x="118378" y="228842"/>
                  <a:pt x="67204" y="177668"/>
                  <a:pt x="67204" y="114542"/>
                </a:cubicBezTo>
                <a:cubicBezTo>
                  <a:pt x="67204" y="51416"/>
                  <a:pt x="118378" y="242"/>
                  <a:pt x="181504" y="242"/>
                </a:cubicBezTo>
                <a:close/>
                <a:moveTo>
                  <a:pt x="529" y="438392"/>
                </a:moveTo>
                <a:cubicBezTo>
                  <a:pt x="529" y="338442"/>
                  <a:pt x="81554" y="257417"/>
                  <a:pt x="181504" y="257417"/>
                </a:cubicBezTo>
                <a:lnTo>
                  <a:pt x="181504" y="438392"/>
                </a:lnTo>
                <a:close/>
                <a:moveTo>
                  <a:pt x="219604" y="228842"/>
                </a:moveTo>
                <a:cubicBezTo>
                  <a:pt x="225991" y="228804"/>
                  <a:pt x="232363" y="228230"/>
                  <a:pt x="238654" y="227128"/>
                </a:cubicBezTo>
                <a:lnTo>
                  <a:pt x="238654" y="197981"/>
                </a:lnTo>
                <a:cubicBezTo>
                  <a:pt x="248024" y="195831"/>
                  <a:pt x="256959" y="192101"/>
                  <a:pt x="265076" y="186951"/>
                </a:cubicBezTo>
                <a:lnTo>
                  <a:pt x="285765" y="207639"/>
                </a:lnTo>
                <a:cubicBezTo>
                  <a:pt x="296186" y="200229"/>
                  <a:pt x="305291" y="191124"/>
                  <a:pt x="312701" y="180703"/>
                </a:cubicBezTo>
                <a:lnTo>
                  <a:pt x="291994" y="160014"/>
                </a:lnTo>
                <a:cubicBezTo>
                  <a:pt x="297151" y="151898"/>
                  <a:pt x="300887" y="142963"/>
                  <a:pt x="303043" y="133592"/>
                </a:cubicBezTo>
                <a:lnTo>
                  <a:pt x="332190" y="133592"/>
                </a:lnTo>
                <a:cubicBezTo>
                  <a:pt x="333292" y="127301"/>
                  <a:pt x="333866" y="120929"/>
                  <a:pt x="333904" y="114542"/>
                </a:cubicBezTo>
                <a:cubicBezTo>
                  <a:pt x="333866" y="108155"/>
                  <a:pt x="333292" y="101783"/>
                  <a:pt x="332190" y="95492"/>
                </a:cubicBezTo>
                <a:lnTo>
                  <a:pt x="303043" y="95492"/>
                </a:lnTo>
                <a:cubicBezTo>
                  <a:pt x="300887" y="86121"/>
                  <a:pt x="297151" y="77186"/>
                  <a:pt x="291994" y="69070"/>
                </a:cubicBezTo>
                <a:lnTo>
                  <a:pt x="312682" y="48381"/>
                </a:lnTo>
                <a:cubicBezTo>
                  <a:pt x="305272" y="37960"/>
                  <a:pt x="296167" y="28855"/>
                  <a:pt x="285746" y="21445"/>
                </a:cubicBezTo>
                <a:lnTo>
                  <a:pt x="265076" y="42152"/>
                </a:lnTo>
                <a:cubicBezTo>
                  <a:pt x="256960" y="36995"/>
                  <a:pt x="248025" y="33259"/>
                  <a:pt x="238654" y="31103"/>
                </a:cubicBezTo>
                <a:lnTo>
                  <a:pt x="238654" y="1957"/>
                </a:lnTo>
                <a:cubicBezTo>
                  <a:pt x="232363" y="854"/>
                  <a:pt x="225991" y="280"/>
                  <a:pt x="219604" y="242"/>
                </a:cubicBezTo>
                <a:moveTo>
                  <a:pt x="219604" y="76442"/>
                </a:moveTo>
                <a:cubicBezTo>
                  <a:pt x="240646" y="76442"/>
                  <a:pt x="257704" y="93500"/>
                  <a:pt x="257704" y="114542"/>
                </a:cubicBezTo>
                <a:cubicBezTo>
                  <a:pt x="257704" y="135584"/>
                  <a:pt x="240646" y="152642"/>
                  <a:pt x="219604" y="152642"/>
                </a:cubicBezTo>
                <a:moveTo>
                  <a:pt x="400579" y="438392"/>
                </a:moveTo>
                <a:cubicBezTo>
                  <a:pt x="400510" y="428817"/>
                  <a:pt x="399682" y="419262"/>
                  <a:pt x="398103" y="409817"/>
                </a:cubicBezTo>
                <a:lnTo>
                  <a:pt x="359602" y="409817"/>
                </a:lnTo>
                <a:cubicBezTo>
                  <a:pt x="357057" y="397458"/>
                  <a:pt x="352867" y="385496"/>
                  <a:pt x="347144" y="374251"/>
                </a:cubicBezTo>
                <a:lnTo>
                  <a:pt x="375166" y="346247"/>
                </a:lnTo>
                <a:cubicBezTo>
                  <a:pt x="362057" y="324129"/>
                  <a:pt x="344402" y="305046"/>
                  <a:pt x="323369" y="290259"/>
                </a:cubicBezTo>
                <a:lnTo>
                  <a:pt x="295899" y="317748"/>
                </a:lnTo>
                <a:cubicBezTo>
                  <a:pt x="284108" y="310247"/>
                  <a:pt x="271268" y="304540"/>
                  <a:pt x="257799" y="300813"/>
                </a:cubicBezTo>
                <a:lnTo>
                  <a:pt x="257799" y="261513"/>
                </a:lnTo>
                <a:cubicBezTo>
                  <a:pt x="245248" y="258803"/>
                  <a:pt x="232445" y="257429"/>
                  <a:pt x="219604" y="257417"/>
                </a:cubicBezTo>
                <a:moveTo>
                  <a:pt x="219604" y="362192"/>
                </a:moveTo>
                <a:cubicBezTo>
                  <a:pt x="261688" y="362192"/>
                  <a:pt x="295804" y="396308"/>
                  <a:pt x="295804" y="438392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0" name="手繪多邊形: 圖案 69">
            <a:extLst>
              <a:ext uri="{FF2B5EF4-FFF2-40B4-BE49-F238E27FC236}">
                <a16:creationId xmlns:a16="http://schemas.microsoft.com/office/drawing/2014/main" id="{1CAA9BFB-6CAF-EB7D-BF37-D22B10D686FC}"/>
              </a:ext>
            </a:extLst>
          </p:cNvPr>
          <p:cNvSpPr/>
          <p:nvPr/>
        </p:nvSpPr>
        <p:spPr>
          <a:xfrm>
            <a:off x="8530002" y="3042319"/>
            <a:ext cx="599324" cy="599643"/>
          </a:xfrm>
          <a:custGeom>
            <a:avLst/>
            <a:gdLst>
              <a:gd name="connsiteX0" fmla="*/ 438542 w 437917"/>
              <a:gd name="connsiteY0" fmla="*/ 219317 h 438150"/>
              <a:gd name="connsiteX1" fmla="*/ 246791 w 437917"/>
              <a:gd name="connsiteY1" fmla="*/ 436513 h 438150"/>
              <a:gd name="connsiteX2" fmla="*/ 7425 w 437917"/>
              <a:gd name="connsiteY2" fmla="*/ 273274 h 438150"/>
              <a:gd name="connsiteX3" fmla="*/ 139613 w 437917"/>
              <a:gd name="connsiteY3" fmla="*/ 15458 h 438150"/>
              <a:gd name="connsiteX4" fmla="*/ 411872 w 437917"/>
              <a:gd name="connsiteY4" fmla="*/ 114542 h 438150"/>
              <a:gd name="connsiteX5" fmla="*/ 438542 w 437917"/>
              <a:gd name="connsiteY5" fmla="*/ 219317 h 438150"/>
              <a:gd name="connsiteX6" fmla="*/ 315041 w 437917"/>
              <a:gd name="connsiteY6" fmla="*/ 114542 h 438150"/>
              <a:gd name="connsiteX7" fmla="*/ 219467 w 437917"/>
              <a:gd name="connsiteY7" fmla="*/ 242 h 438150"/>
              <a:gd name="connsiteX8" fmla="*/ 123893 w 437917"/>
              <a:gd name="connsiteY8" fmla="*/ 114542 h 438150"/>
              <a:gd name="connsiteX9" fmla="*/ 123874 w 437917"/>
              <a:gd name="connsiteY9" fmla="*/ 324092 h 438150"/>
              <a:gd name="connsiteX10" fmla="*/ 219467 w 437917"/>
              <a:gd name="connsiteY10" fmla="*/ 438392 h 438150"/>
              <a:gd name="connsiteX11" fmla="*/ 316622 w 437917"/>
              <a:gd name="connsiteY11" fmla="*/ 324092 h 438150"/>
              <a:gd name="connsiteX12" fmla="*/ 53389 w 437917"/>
              <a:gd name="connsiteY12" fmla="*/ 76442 h 438150"/>
              <a:gd name="connsiteX13" fmla="*/ 385545 w 437917"/>
              <a:gd name="connsiteY13" fmla="*/ 76442 h 438150"/>
              <a:gd name="connsiteX14" fmla="*/ 53389 w 437917"/>
              <a:gd name="connsiteY14" fmla="*/ 362192 h 438150"/>
              <a:gd name="connsiteX15" fmla="*/ 385545 w 437917"/>
              <a:gd name="connsiteY15" fmla="*/ 362192 h 438150"/>
              <a:gd name="connsiteX16" fmla="*/ 171842 w 437917"/>
              <a:gd name="connsiteY16" fmla="*/ 181217 h 438150"/>
              <a:gd name="connsiteX17" fmla="*/ 171842 w 437917"/>
              <a:gd name="connsiteY17" fmla="*/ 206839 h 438150"/>
              <a:gd name="connsiteX18" fmla="*/ 180015 w 437917"/>
              <a:gd name="connsiteY18" fmla="*/ 249283 h 438150"/>
              <a:gd name="connsiteX19" fmla="*/ 190892 w 437917"/>
              <a:gd name="connsiteY19" fmla="*/ 276467 h 438150"/>
              <a:gd name="connsiteX20" fmla="*/ 209942 w 437917"/>
              <a:gd name="connsiteY20" fmla="*/ 209792 h 438150"/>
              <a:gd name="connsiteX21" fmla="*/ 228992 w 437917"/>
              <a:gd name="connsiteY21" fmla="*/ 276467 h 438150"/>
              <a:gd name="connsiteX22" fmla="*/ 239870 w 437917"/>
              <a:gd name="connsiteY22" fmla="*/ 249283 h 438150"/>
              <a:gd name="connsiteX23" fmla="*/ 248042 w 437917"/>
              <a:gd name="connsiteY23" fmla="*/ 206839 h 438150"/>
              <a:gd name="connsiteX24" fmla="*/ 248042 w 437917"/>
              <a:gd name="connsiteY24" fmla="*/ 181217 h 438150"/>
              <a:gd name="connsiteX25" fmla="*/ 286142 w 437917"/>
              <a:gd name="connsiteY25" fmla="*/ 181217 h 438150"/>
              <a:gd name="connsiteX26" fmla="*/ 286142 w 437917"/>
              <a:gd name="connsiteY26" fmla="*/ 206839 h 438150"/>
              <a:gd name="connsiteX27" fmla="*/ 294315 w 437917"/>
              <a:gd name="connsiteY27" fmla="*/ 249283 h 438150"/>
              <a:gd name="connsiteX28" fmla="*/ 305192 w 437917"/>
              <a:gd name="connsiteY28" fmla="*/ 276467 h 438150"/>
              <a:gd name="connsiteX29" fmla="*/ 324242 w 437917"/>
              <a:gd name="connsiteY29" fmla="*/ 209792 h 438150"/>
              <a:gd name="connsiteX30" fmla="*/ 343292 w 437917"/>
              <a:gd name="connsiteY30" fmla="*/ 276467 h 438150"/>
              <a:gd name="connsiteX31" fmla="*/ 354170 w 437917"/>
              <a:gd name="connsiteY31" fmla="*/ 249283 h 438150"/>
              <a:gd name="connsiteX32" fmla="*/ 362342 w 437917"/>
              <a:gd name="connsiteY32" fmla="*/ 206839 h 438150"/>
              <a:gd name="connsiteX33" fmla="*/ 362342 w 437917"/>
              <a:gd name="connsiteY33" fmla="*/ 181217 h 438150"/>
              <a:gd name="connsiteX34" fmla="*/ 57542 w 437917"/>
              <a:gd name="connsiteY34" fmla="*/ 181217 h 438150"/>
              <a:gd name="connsiteX35" fmla="*/ 57542 w 437917"/>
              <a:gd name="connsiteY35" fmla="*/ 206839 h 438150"/>
              <a:gd name="connsiteX36" fmla="*/ 65715 w 437917"/>
              <a:gd name="connsiteY36" fmla="*/ 249283 h 438150"/>
              <a:gd name="connsiteX37" fmla="*/ 76592 w 437917"/>
              <a:gd name="connsiteY37" fmla="*/ 276467 h 438150"/>
              <a:gd name="connsiteX38" fmla="*/ 95642 w 437917"/>
              <a:gd name="connsiteY38" fmla="*/ 209792 h 438150"/>
              <a:gd name="connsiteX39" fmla="*/ 114692 w 437917"/>
              <a:gd name="connsiteY39" fmla="*/ 276467 h 438150"/>
              <a:gd name="connsiteX40" fmla="*/ 125570 w 437917"/>
              <a:gd name="connsiteY40" fmla="*/ 249283 h 438150"/>
              <a:gd name="connsiteX41" fmla="*/ 133742 w 437917"/>
              <a:gd name="connsiteY41" fmla="*/ 206839 h 438150"/>
              <a:gd name="connsiteX42" fmla="*/ 133742 w 437917"/>
              <a:gd name="connsiteY42" fmla="*/ 18121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37917" h="438150">
                <a:moveTo>
                  <a:pt x="438542" y="219317"/>
                </a:moveTo>
                <a:cubicBezTo>
                  <a:pt x="438517" y="329702"/>
                  <a:pt x="356321" y="422804"/>
                  <a:pt x="246791" y="436513"/>
                </a:cubicBezTo>
                <a:cubicBezTo>
                  <a:pt x="137260" y="450221"/>
                  <a:pt x="34655" y="380248"/>
                  <a:pt x="7425" y="273274"/>
                </a:cubicBezTo>
                <a:cubicBezTo>
                  <a:pt x="-19805" y="166300"/>
                  <a:pt x="36859" y="55786"/>
                  <a:pt x="139613" y="15458"/>
                </a:cubicBezTo>
                <a:cubicBezTo>
                  <a:pt x="242367" y="-24869"/>
                  <a:pt x="359073" y="17603"/>
                  <a:pt x="411872" y="114542"/>
                </a:cubicBezTo>
                <a:cubicBezTo>
                  <a:pt x="429411" y="146676"/>
                  <a:pt x="438582" y="182708"/>
                  <a:pt x="438542" y="219317"/>
                </a:cubicBezTo>
                <a:close/>
                <a:moveTo>
                  <a:pt x="315041" y="114542"/>
                </a:moveTo>
                <a:cubicBezTo>
                  <a:pt x="297248" y="66601"/>
                  <a:pt x="263500" y="26242"/>
                  <a:pt x="219467" y="242"/>
                </a:cubicBezTo>
                <a:cubicBezTo>
                  <a:pt x="175434" y="26242"/>
                  <a:pt x="141687" y="66601"/>
                  <a:pt x="123893" y="114542"/>
                </a:cubicBezTo>
                <a:moveTo>
                  <a:pt x="123874" y="324092"/>
                </a:moveTo>
                <a:cubicBezTo>
                  <a:pt x="141682" y="372030"/>
                  <a:pt x="175434" y="412387"/>
                  <a:pt x="219467" y="438392"/>
                </a:cubicBezTo>
                <a:cubicBezTo>
                  <a:pt x="265583" y="414500"/>
                  <a:pt x="300471" y="373453"/>
                  <a:pt x="316622" y="324092"/>
                </a:cubicBezTo>
                <a:moveTo>
                  <a:pt x="53389" y="76442"/>
                </a:moveTo>
                <a:lnTo>
                  <a:pt x="385545" y="76442"/>
                </a:lnTo>
                <a:moveTo>
                  <a:pt x="53389" y="362192"/>
                </a:moveTo>
                <a:lnTo>
                  <a:pt x="385545" y="362192"/>
                </a:lnTo>
                <a:moveTo>
                  <a:pt x="171842" y="181217"/>
                </a:moveTo>
                <a:lnTo>
                  <a:pt x="171842" y="206839"/>
                </a:lnTo>
                <a:cubicBezTo>
                  <a:pt x="171847" y="221377"/>
                  <a:pt x="174621" y="235782"/>
                  <a:pt x="180015" y="249283"/>
                </a:cubicBezTo>
                <a:lnTo>
                  <a:pt x="190892" y="276467"/>
                </a:lnTo>
                <a:lnTo>
                  <a:pt x="209942" y="209792"/>
                </a:lnTo>
                <a:lnTo>
                  <a:pt x="228992" y="276467"/>
                </a:lnTo>
                <a:lnTo>
                  <a:pt x="239870" y="249283"/>
                </a:lnTo>
                <a:cubicBezTo>
                  <a:pt x="245264" y="235782"/>
                  <a:pt x="248038" y="221377"/>
                  <a:pt x="248042" y="206839"/>
                </a:cubicBezTo>
                <a:lnTo>
                  <a:pt x="248042" y="181217"/>
                </a:lnTo>
                <a:moveTo>
                  <a:pt x="286142" y="181217"/>
                </a:moveTo>
                <a:lnTo>
                  <a:pt x="286142" y="206839"/>
                </a:lnTo>
                <a:cubicBezTo>
                  <a:pt x="286147" y="221377"/>
                  <a:pt x="288921" y="235782"/>
                  <a:pt x="294315" y="249283"/>
                </a:cubicBezTo>
                <a:lnTo>
                  <a:pt x="305192" y="276467"/>
                </a:lnTo>
                <a:lnTo>
                  <a:pt x="324242" y="209792"/>
                </a:lnTo>
                <a:lnTo>
                  <a:pt x="343292" y="276467"/>
                </a:lnTo>
                <a:lnTo>
                  <a:pt x="354170" y="249283"/>
                </a:lnTo>
                <a:cubicBezTo>
                  <a:pt x="359564" y="235782"/>
                  <a:pt x="362338" y="221377"/>
                  <a:pt x="362342" y="206839"/>
                </a:cubicBezTo>
                <a:lnTo>
                  <a:pt x="362342" y="181217"/>
                </a:lnTo>
                <a:moveTo>
                  <a:pt x="57542" y="181217"/>
                </a:moveTo>
                <a:lnTo>
                  <a:pt x="57542" y="206839"/>
                </a:lnTo>
                <a:cubicBezTo>
                  <a:pt x="57547" y="221377"/>
                  <a:pt x="60321" y="235782"/>
                  <a:pt x="65715" y="249283"/>
                </a:cubicBezTo>
                <a:lnTo>
                  <a:pt x="76592" y="276467"/>
                </a:lnTo>
                <a:lnTo>
                  <a:pt x="95642" y="209792"/>
                </a:lnTo>
                <a:lnTo>
                  <a:pt x="114692" y="276467"/>
                </a:lnTo>
                <a:lnTo>
                  <a:pt x="125570" y="249283"/>
                </a:lnTo>
                <a:cubicBezTo>
                  <a:pt x="130964" y="235782"/>
                  <a:pt x="133738" y="221377"/>
                  <a:pt x="133742" y="206839"/>
                </a:cubicBezTo>
                <a:lnTo>
                  <a:pt x="133742" y="181217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4CC8153F-1931-D132-AFCA-79023C08949C}"/>
              </a:ext>
            </a:extLst>
          </p:cNvPr>
          <p:cNvSpPr/>
          <p:nvPr/>
        </p:nvSpPr>
        <p:spPr>
          <a:xfrm>
            <a:off x="9923380" y="3059666"/>
            <a:ext cx="565053" cy="564949"/>
          </a:xfrm>
          <a:custGeom>
            <a:avLst/>
            <a:gdLst>
              <a:gd name="connsiteX0" fmla="*/ 267421 w 398394"/>
              <a:gd name="connsiteY0" fmla="*/ 266942 h 398321"/>
              <a:gd name="connsiteX1" fmla="*/ 217358 w 398394"/>
              <a:gd name="connsiteY1" fmla="*/ 141764 h 398321"/>
              <a:gd name="connsiteX2" fmla="*/ 202403 w 398394"/>
              <a:gd name="connsiteY2" fmla="*/ 141422 h 398321"/>
              <a:gd name="connsiteX3" fmla="*/ 162646 w 398394"/>
              <a:gd name="connsiteY3" fmla="*/ 228842 h 398321"/>
              <a:gd name="connsiteX4" fmla="*/ 127232 w 398394"/>
              <a:gd name="connsiteY4" fmla="*/ 186341 h 398321"/>
              <a:gd name="connsiteX5" fmla="*/ 115738 w 398394"/>
              <a:gd name="connsiteY5" fmla="*/ 180803 h 398321"/>
              <a:gd name="connsiteX6" fmla="*/ 105229 w 398394"/>
              <a:gd name="connsiteY6" fmla="*/ 188037 h 398321"/>
              <a:gd name="connsiteX7" fmla="*/ 57871 w 398394"/>
              <a:gd name="connsiteY7" fmla="*/ 266942 h 398321"/>
              <a:gd name="connsiteX8" fmla="*/ 19771 w 398394"/>
              <a:gd name="connsiteY8" fmla="*/ 242 h 398321"/>
              <a:gd name="connsiteX9" fmla="*/ 305521 w 398394"/>
              <a:gd name="connsiteY9" fmla="*/ 242 h 398321"/>
              <a:gd name="connsiteX10" fmla="*/ 324571 w 398394"/>
              <a:gd name="connsiteY10" fmla="*/ 19292 h 398321"/>
              <a:gd name="connsiteX11" fmla="*/ 324571 w 398394"/>
              <a:gd name="connsiteY11" fmla="*/ 305042 h 398321"/>
              <a:gd name="connsiteX12" fmla="*/ 305521 w 398394"/>
              <a:gd name="connsiteY12" fmla="*/ 324092 h 398321"/>
              <a:gd name="connsiteX13" fmla="*/ 19771 w 398394"/>
              <a:gd name="connsiteY13" fmla="*/ 324092 h 398321"/>
              <a:gd name="connsiteX14" fmla="*/ 721 w 398394"/>
              <a:gd name="connsiteY14" fmla="*/ 305042 h 398321"/>
              <a:gd name="connsiteX15" fmla="*/ 721 w 398394"/>
              <a:gd name="connsiteY15" fmla="*/ 19292 h 398321"/>
              <a:gd name="connsiteX16" fmla="*/ 19771 w 398394"/>
              <a:gd name="connsiteY16" fmla="*/ 242 h 398321"/>
              <a:gd name="connsiteX17" fmla="*/ 362823 w 398394"/>
              <a:gd name="connsiteY17" fmla="*/ 112275 h 398321"/>
              <a:gd name="connsiteX18" fmla="*/ 381873 w 398394"/>
              <a:gd name="connsiteY18" fmla="*/ 114009 h 398321"/>
              <a:gd name="connsiteX19" fmla="*/ 399037 w 398394"/>
              <a:gd name="connsiteY19" fmla="*/ 134678 h 398321"/>
              <a:gd name="connsiteX20" fmla="*/ 376539 w 398394"/>
              <a:gd name="connsiteY20" fmla="*/ 381337 h 398321"/>
              <a:gd name="connsiteX21" fmla="*/ 355832 w 398394"/>
              <a:gd name="connsiteY21" fmla="*/ 398482 h 398321"/>
              <a:gd name="connsiteX22" fmla="*/ 90256 w 398394"/>
              <a:gd name="connsiteY22" fmla="*/ 374327 h 398321"/>
              <a:gd name="connsiteX23" fmla="*/ 721 w 398394"/>
              <a:gd name="connsiteY23" fmla="*/ 266942 h 398321"/>
              <a:gd name="connsiteX24" fmla="*/ 324571 w 398394"/>
              <a:gd name="connsiteY24" fmla="*/ 266942 h 398321"/>
              <a:gd name="connsiteX25" fmla="*/ 57871 w 398394"/>
              <a:gd name="connsiteY25" fmla="*/ 85967 h 398321"/>
              <a:gd name="connsiteX26" fmla="*/ 86446 w 398394"/>
              <a:gd name="connsiteY26" fmla="*/ 114542 h 398321"/>
              <a:gd name="connsiteX27" fmla="*/ 115021 w 398394"/>
              <a:gd name="connsiteY27" fmla="*/ 85967 h 398321"/>
              <a:gd name="connsiteX28" fmla="*/ 86446 w 398394"/>
              <a:gd name="connsiteY28" fmla="*/ 57392 h 398321"/>
              <a:gd name="connsiteX29" fmla="*/ 57871 w 398394"/>
              <a:gd name="connsiteY29" fmla="*/ 85967 h 39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8394" h="398321">
                <a:moveTo>
                  <a:pt x="267421" y="266942"/>
                </a:moveTo>
                <a:lnTo>
                  <a:pt x="217358" y="141764"/>
                </a:lnTo>
                <a:cubicBezTo>
                  <a:pt x="213548" y="132030"/>
                  <a:pt x="206728" y="131878"/>
                  <a:pt x="202403" y="141422"/>
                </a:cubicBezTo>
                <a:lnTo>
                  <a:pt x="162646" y="228842"/>
                </a:lnTo>
                <a:lnTo>
                  <a:pt x="127232" y="186341"/>
                </a:lnTo>
                <a:cubicBezTo>
                  <a:pt x="124673" y="182566"/>
                  <a:pt x="120286" y="180452"/>
                  <a:pt x="115738" y="180803"/>
                </a:cubicBezTo>
                <a:cubicBezTo>
                  <a:pt x="111191" y="181153"/>
                  <a:pt x="107180" y="183914"/>
                  <a:pt x="105229" y="188037"/>
                </a:cubicBezTo>
                <a:lnTo>
                  <a:pt x="57871" y="266942"/>
                </a:lnTo>
                <a:moveTo>
                  <a:pt x="19771" y="242"/>
                </a:moveTo>
                <a:lnTo>
                  <a:pt x="305521" y="242"/>
                </a:lnTo>
                <a:cubicBezTo>
                  <a:pt x="305521" y="242"/>
                  <a:pt x="324571" y="242"/>
                  <a:pt x="324571" y="19292"/>
                </a:cubicBezTo>
                <a:lnTo>
                  <a:pt x="324571" y="305042"/>
                </a:lnTo>
                <a:cubicBezTo>
                  <a:pt x="324571" y="305042"/>
                  <a:pt x="324571" y="324092"/>
                  <a:pt x="305521" y="324092"/>
                </a:cubicBezTo>
                <a:lnTo>
                  <a:pt x="19771" y="324092"/>
                </a:lnTo>
                <a:cubicBezTo>
                  <a:pt x="19771" y="324092"/>
                  <a:pt x="721" y="324092"/>
                  <a:pt x="721" y="305042"/>
                </a:cubicBezTo>
                <a:lnTo>
                  <a:pt x="721" y="19292"/>
                </a:lnTo>
                <a:cubicBezTo>
                  <a:pt x="721" y="19292"/>
                  <a:pt x="721" y="242"/>
                  <a:pt x="19771" y="242"/>
                </a:cubicBezTo>
                <a:moveTo>
                  <a:pt x="362823" y="112275"/>
                </a:moveTo>
                <a:lnTo>
                  <a:pt x="381873" y="114009"/>
                </a:lnTo>
                <a:cubicBezTo>
                  <a:pt x="392306" y="115004"/>
                  <a:pt x="399976" y="124239"/>
                  <a:pt x="399037" y="134678"/>
                </a:cubicBezTo>
                <a:lnTo>
                  <a:pt x="376539" y="381337"/>
                </a:lnTo>
                <a:cubicBezTo>
                  <a:pt x="375535" y="391779"/>
                  <a:pt x="366277" y="399443"/>
                  <a:pt x="355832" y="398482"/>
                </a:cubicBezTo>
                <a:lnTo>
                  <a:pt x="90256" y="374327"/>
                </a:lnTo>
                <a:moveTo>
                  <a:pt x="721" y="266942"/>
                </a:moveTo>
                <a:lnTo>
                  <a:pt x="324571" y="266942"/>
                </a:lnTo>
                <a:moveTo>
                  <a:pt x="57871" y="85967"/>
                </a:moveTo>
                <a:cubicBezTo>
                  <a:pt x="57871" y="101749"/>
                  <a:pt x="70664" y="114542"/>
                  <a:pt x="86446" y="114542"/>
                </a:cubicBezTo>
                <a:cubicBezTo>
                  <a:pt x="102228" y="114542"/>
                  <a:pt x="115021" y="101749"/>
                  <a:pt x="115021" y="85967"/>
                </a:cubicBezTo>
                <a:cubicBezTo>
                  <a:pt x="115021" y="70185"/>
                  <a:pt x="102228" y="57392"/>
                  <a:pt x="86446" y="57392"/>
                </a:cubicBezTo>
                <a:cubicBezTo>
                  <a:pt x="70664" y="57392"/>
                  <a:pt x="57871" y="70185"/>
                  <a:pt x="57871" y="85967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23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9295F-1113-2EFB-48C8-4167A337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B763464-2697-F0D6-2805-A53FA1E66283}"/>
              </a:ext>
            </a:extLst>
          </p:cNvPr>
          <p:cNvCxnSpPr/>
          <p:nvPr/>
        </p:nvCxnSpPr>
        <p:spPr>
          <a:xfrm>
            <a:off x="0" y="2057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8D952FEF-FBAC-B75B-0B4B-A0C20F21D43A}"/>
              </a:ext>
            </a:extLst>
          </p:cNvPr>
          <p:cNvSpPr/>
          <p:nvPr/>
        </p:nvSpPr>
        <p:spPr>
          <a:xfrm>
            <a:off x="1331685" y="3133735"/>
            <a:ext cx="2136650" cy="2899739"/>
          </a:xfrm>
          <a:custGeom>
            <a:avLst/>
            <a:gdLst>
              <a:gd name="connsiteX0" fmla="*/ 38 w 1600200"/>
              <a:gd name="connsiteY0" fmla="*/ 2057654 h 2171700"/>
              <a:gd name="connsiteX1" fmla="*/ 114338 w 1600200"/>
              <a:gd name="connsiteY1" fmla="*/ 2171954 h 2171700"/>
              <a:gd name="connsiteX2" fmla="*/ 1485938 w 1600200"/>
              <a:gd name="connsiteY2" fmla="*/ 2171954 h 2171700"/>
              <a:gd name="connsiteX3" fmla="*/ 1600238 w 1600200"/>
              <a:gd name="connsiteY3" fmla="*/ 2057654 h 2171700"/>
              <a:gd name="connsiteX4" fmla="*/ 1600238 w 1600200"/>
              <a:gd name="connsiteY4" fmla="*/ 343154 h 2171700"/>
              <a:gd name="connsiteX5" fmla="*/ 1485938 w 1600200"/>
              <a:gd name="connsiteY5" fmla="*/ 228854 h 2171700"/>
              <a:gd name="connsiteX6" fmla="*/ 1028738 w 1600200"/>
              <a:gd name="connsiteY6" fmla="*/ 228854 h 2171700"/>
              <a:gd name="connsiteX7" fmla="*/ 800138 w 1600200"/>
              <a:gd name="connsiteY7" fmla="*/ 254 h 2171700"/>
              <a:gd name="connsiteX8" fmla="*/ 571538 w 1600200"/>
              <a:gd name="connsiteY8" fmla="*/ 228854 h 2171700"/>
              <a:gd name="connsiteX9" fmla="*/ 114338 w 1600200"/>
              <a:gd name="connsiteY9" fmla="*/ 228854 h 2171700"/>
              <a:gd name="connsiteX10" fmla="*/ 38 w 1600200"/>
              <a:gd name="connsiteY10" fmla="*/ 343154 h 2171700"/>
              <a:gd name="connsiteX11" fmla="*/ 38 w 1600200"/>
              <a:gd name="connsiteY11" fmla="*/ 2057654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0" h="2171700">
                <a:moveTo>
                  <a:pt x="38" y="2057654"/>
                </a:moveTo>
                <a:cubicBezTo>
                  <a:pt x="38" y="2120805"/>
                  <a:pt x="51187" y="2171954"/>
                  <a:pt x="114338" y="2171954"/>
                </a:cubicBezTo>
                <a:lnTo>
                  <a:pt x="1485938" y="2171954"/>
                </a:lnTo>
                <a:cubicBezTo>
                  <a:pt x="1549089" y="2171954"/>
                  <a:pt x="1600238" y="2120805"/>
                  <a:pt x="1600238" y="2057654"/>
                </a:cubicBezTo>
                <a:lnTo>
                  <a:pt x="1600238" y="343154"/>
                </a:lnTo>
                <a:cubicBezTo>
                  <a:pt x="1600238" y="280003"/>
                  <a:pt x="1549089" y="228854"/>
                  <a:pt x="1485938" y="228854"/>
                </a:cubicBezTo>
                <a:lnTo>
                  <a:pt x="1028738" y="228854"/>
                </a:lnTo>
                <a:lnTo>
                  <a:pt x="800138" y="254"/>
                </a:lnTo>
                <a:lnTo>
                  <a:pt x="571538" y="228854"/>
                </a:lnTo>
                <a:lnTo>
                  <a:pt x="114338" y="228854"/>
                </a:lnTo>
                <a:cubicBezTo>
                  <a:pt x="51283" y="228854"/>
                  <a:pt x="38" y="280003"/>
                  <a:pt x="38" y="343154"/>
                </a:cubicBezTo>
                <a:lnTo>
                  <a:pt x="38" y="2057654"/>
                </a:lnTo>
              </a:path>
            </a:pathLst>
          </a:custGeom>
          <a:solidFill>
            <a:srgbClr val="A371F7">
              <a:alpha val="50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3E504A4E-1224-DC2A-2EA6-659AE92FEC91}"/>
              </a:ext>
            </a:extLst>
          </p:cNvPr>
          <p:cNvSpPr/>
          <p:nvPr/>
        </p:nvSpPr>
        <p:spPr>
          <a:xfrm>
            <a:off x="3787622" y="3133735"/>
            <a:ext cx="2136650" cy="2899739"/>
          </a:xfrm>
          <a:custGeom>
            <a:avLst/>
            <a:gdLst>
              <a:gd name="connsiteX0" fmla="*/ 230 w 1600200"/>
              <a:gd name="connsiteY0" fmla="*/ 2057654 h 2171700"/>
              <a:gd name="connsiteX1" fmla="*/ 114530 w 1600200"/>
              <a:gd name="connsiteY1" fmla="*/ 2171954 h 2171700"/>
              <a:gd name="connsiteX2" fmla="*/ 1486130 w 1600200"/>
              <a:gd name="connsiteY2" fmla="*/ 2171954 h 2171700"/>
              <a:gd name="connsiteX3" fmla="*/ 1600430 w 1600200"/>
              <a:gd name="connsiteY3" fmla="*/ 2057654 h 2171700"/>
              <a:gd name="connsiteX4" fmla="*/ 1600430 w 1600200"/>
              <a:gd name="connsiteY4" fmla="*/ 343154 h 2171700"/>
              <a:gd name="connsiteX5" fmla="*/ 1486130 w 1600200"/>
              <a:gd name="connsiteY5" fmla="*/ 228854 h 2171700"/>
              <a:gd name="connsiteX6" fmla="*/ 1028930 w 1600200"/>
              <a:gd name="connsiteY6" fmla="*/ 228854 h 2171700"/>
              <a:gd name="connsiteX7" fmla="*/ 800330 w 1600200"/>
              <a:gd name="connsiteY7" fmla="*/ 254 h 2171700"/>
              <a:gd name="connsiteX8" fmla="*/ 571730 w 1600200"/>
              <a:gd name="connsiteY8" fmla="*/ 228854 h 2171700"/>
              <a:gd name="connsiteX9" fmla="*/ 114530 w 1600200"/>
              <a:gd name="connsiteY9" fmla="*/ 228854 h 2171700"/>
              <a:gd name="connsiteX10" fmla="*/ 230 w 1600200"/>
              <a:gd name="connsiteY10" fmla="*/ 343154 h 2171700"/>
              <a:gd name="connsiteX11" fmla="*/ 230 w 1600200"/>
              <a:gd name="connsiteY11" fmla="*/ 2057654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0" h="2171700">
                <a:moveTo>
                  <a:pt x="230" y="2057654"/>
                </a:moveTo>
                <a:cubicBezTo>
                  <a:pt x="230" y="2120805"/>
                  <a:pt x="51379" y="2171954"/>
                  <a:pt x="114530" y="2171954"/>
                </a:cubicBezTo>
                <a:lnTo>
                  <a:pt x="1486130" y="2171954"/>
                </a:lnTo>
                <a:cubicBezTo>
                  <a:pt x="1549281" y="2171954"/>
                  <a:pt x="1600430" y="2120805"/>
                  <a:pt x="1600430" y="2057654"/>
                </a:cubicBezTo>
                <a:lnTo>
                  <a:pt x="1600430" y="343154"/>
                </a:lnTo>
                <a:cubicBezTo>
                  <a:pt x="1600430" y="280003"/>
                  <a:pt x="1549281" y="228854"/>
                  <a:pt x="1486130" y="228854"/>
                </a:cubicBezTo>
                <a:lnTo>
                  <a:pt x="1028930" y="228854"/>
                </a:lnTo>
                <a:lnTo>
                  <a:pt x="800330" y="254"/>
                </a:lnTo>
                <a:lnTo>
                  <a:pt x="571730" y="228854"/>
                </a:lnTo>
                <a:lnTo>
                  <a:pt x="114530" y="228854"/>
                </a:lnTo>
                <a:cubicBezTo>
                  <a:pt x="51475" y="228854"/>
                  <a:pt x="230" y="280003"/>
                  <a:pt x="230" y="343154"/>
                </a:cubicBezTo>
                <a:lnTo>
                  <a:pt x="230" y="2057654"/>
                </a:lnTo>
              </a:path>
            </a:pathLst>
          </a:custGeom>
          <a:solidFill>
            <a:srgbClr val="388BFD">
              <a:alpha val="50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9880D5C1-7086-ECF3-7305-341C6AD34400}"/>
              </a:ext>
            </a:extLst>
          </p:cNvPr>
          <p:cNvSpPr/>
          <p:nvPr/>
        </p:nvSpPr>
        <p:spPr>
          <a:xfrm>
            <a:off x="6215456" y="3133735"/>
            <a:ext cx="2136650" cy="2899739"/>
          </a:xfrm>
          <a:custGeom>
            <a:avLst/>
            <a:gdLst>
              <a:gd name="connsiteX0" fmla="*/ 422 w 1600200"/>
              <a:gd name="connsiteY0" fmla="*/ 2057654 h 2171700"/>
              <a:gd name="connsiteX1" fmla="*/ 114722 w 1600200"/>
              <a:gd name="connsiteY1" fmla="*/ 2171954 h 2171700"/>
              <a:gd name="connsiteX2" fmla="*/ 1486322 w 1600200"/>
              <a:gd name="connsiteY2" fmla="*/ 2171954 h 2171700"/>
              <a:gd name="connsiteX3" fmla="*/ 1600622 w 1600200"/>
              <a:gd name="connsiteY3" fmla="*/ 2057654 h 2171700"/>
              <a:gd name="connsiteX4" fmla="*/ 1600622 w 1600200"/>
              <a:gd name="connsiteY4" fmla="*/ 343154 h 2171700"/>
              <a:gd name="connsiteX5" fmla="*/ 1486322 w 1600200"/>
              <a:gd name="connsiteY5" fmla="*/ 228854 h 2171700"/>
              <a:gd name="connsiteX6" fmla="*/ 1029122 w 1600200"/>
              <a:gd name="connsiteY6" fmla="*/ 228854 h 2171700"/>
              <a:gd name="connsiteX7" fmla="*/ 800522 w 1600200"/>
              <a:gd name="connsiteY7" fmla="*/ 254 h 2171700"/>
              <a:gd name="connsiteX8" fmla="*/ 571922 w 1600200"/>
              <a:gd name="connsiteY8" fmla="*/ 228854 h 2171700"/>
              <a:gd name="connsiteX9" fmla="*/ 114722 w 1600200"/>
              <a:gd name="connsiteY9" fmla="*/ 228854 h 2171700"/>
              <a:gd name="connsiteX10" fmla="*/ 422 w 1600200"/>
              <a:gd name="connsiteY10" fmla="*/ 343154 h 2171700"/>
              <a:gd name="connsiteX11" fmla="*/ 422 w 1600200"/>
              <a:gd name="connsiteY11" fmla="*/ 2057654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0" h="2171700">
                <a:moveTo>
                  <a:pt x="422" y="2057654"/>
                </a:moveTo>
                <a:cubicBezTo>
                  <a:pt x="422" y="2120805"/>
                  <a:pt x="51571" y="2171954"/>
                  <a:pt x="114722" y="2171954"/>
                </a:cubicBezTo>
                <a:lnTo>
                  <a:pt x="1486322" y="2171954"/>
                </a:lnTo>
                <a:cubicBezTo>
                  <a:pt x="1549473" y="2171954"/>
                  <a:pt x="1600622" y="2120805"/>
                  <a:pt x="1600622" y="2057654"/>
                </a:cubicBezTo>
                <a:lnTo>
                  <a:pt x="1600622" y="343154"/>
                </a:lnTo>
                <a:cubicBezTo>
                  <a:pt x="1600622" y="280003"/>
                  <a:pt x="1549473" y="228854"/>
                  <a:pt x="1486322" y="228854"/>
                </a:cubicBezTo>
                <a:lnTo>
                  <a:pt x="1029122" y="228854"/>
                </a:lnTo>
                <a:lnTo>
                  <a:pt x="800522" y="254"/>
                </a:lnTo>
                <a:lnTo>
                  <a:pt x="571922" y="228854"/>
                </a:lnTo>
                <a:lnTo>
                  <a:pt x="114722" y="228854"/>
                </a:lnTo>
                <a:cubicBezTo>
                  <a:pt x="51667" y="228854"/>
                  <a:pt x="422" y="280003"/>
                  <a:pt x="422" y="343154"/>
                </a:cubicBezTo>
                <a:lnTo>
                  <a:pt x="422" y="2057654"/>
                </a:lnTo>
              </a:path>
            </a:pathLst>
          </a:custGeom>
          <a:solidFill>
            <a:srgbClr val="56D364">
              <a:alpha val="50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744938E3-51A2-65C2-1C43-55B8E9B82AE5}"/>
              </a:ext>
            </a:extLst>
          </p:cNvPr>
          <p:cNvSpPr/>
          <p:nvPr/>
        </p:nvSpPr>
        <p:spPr>
          <a:xfrm>
            <a:off x="8657342" y="3133735"/>
            <a:ext cx="2136650" cy="2899739"/>
          </a:xfrm>
          <a:custGeom>
            <a:avLst/>
            <a:gdLst>
              <a:gd name="connsiteX0" fmla="*/ 614 w 1600200"/>
              <a:gd name="connsiteY0" fmla="*/ 2057654 h 2171700"/>
              <a:gd name="connsiteX1" fmla="*/ 114914 w 1600200"/>
              <a:gd name="connsiteY1" fmla="*/ 2171954 h 2171700"/>
              <a:gd name="connsiteX2" fmla="*/ 1486514 w 1600200"/>
              <a:gd name="connsiteY2" fmla="*/ 2171954 h 2171700"/>
              <a:gd name="connsiteX3" fmla="*/ 1600814 w 1600200"/>
              <a:gd name="connsiteY3" fmla="*/ 2057654 h 2171700"/>
              <a:gd name="connsiteX4" fmla="*/ 1600814 w 1600200"/>
              <a:gd name="connsiteY4" fmla="*/ 343154 h 2171700"/>
              <a:gd name="connsiteX5" fmla="*/ 1486514 w 1600200"/>
              <a:gd name="connsiteY5" fmla="*/ 228854 h 2171700"/>
              <a:gd name="connsiteX6" fmla="*/ 1029314 w 1600200"/>
              <a:gd name="connsiteY6" fmla="*/ 228854 h 2171700"/>
              <a:gd name="connsiteX7" fmla="*/ 800714 w 1600200"/>
              <a:gd name="connsiteY7" fmla="*/ 254 h 2171700"/>
              <a:gd name="connsiteX8" fmla="*/ 572114 w 1600200"/>
              <a:gd name="connsiteY8" fmla="*/ 228854 h 2171700"/>
              <a:gd name="connsiteX9" fmla="*/ 114914 w 1600200"/>
              <a:gd name="connsiteY9" fmla="*/ 228854 h 2171700"/>
              <a:gd name="connsiteX10" fmla="*/ 614 w 1600200"/>
              <a:gd name="connsiteY10" fmla="*/ 343154 h 2171700"/>
              <a:gd name="connsiteX11" fmla="*/ 614 w 1600200"/>
              <a:gd name="connsiteY11" fmla="*/ 2057654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0" h="2171700">
                <a:moveTo>
                  <a:pt x="614" y="2057654"/>
                </a:moveTo>
                <a:cubicBezTo>
                  <a:pt x="614" y="2120805"/>
                  <a:pt x="51763" y="2171954"/>
                  <a:pt x="114914" y="2171954"/>
                </a:cubicBezTo>
                <a:lnTo>
                  <a:pt x="1486514" y="2171954"/>
                </a:lnTo>
                <a:cubicBezTo>
                  <a:pt x="1549665" y="2171954"/>
                  <a:pt x="1600814" y="2120805"/>
                  <a:pt x="1600814" y="2057654"/>
                </a:cubicBezTo>
                <a:lnTo>
                  <a:pt x="1600814" y="343154"/>
                </a:lnTo>
                <a:cubicBezTo>
                  <a:pt x="1600814" y="280003"/>
                  <a:pt x="1549665" y="228854"/>
                  <a:pt x="1486514" y="228854"/>
                </a:cubicBezTo>
                <a:lnTo>
                  <a:pt x="1029314" y="228854"/>
                </a:lnTo>
                <a:lnTo>
                  <a:pt x="800714" y="254"/>
                </a:lnTo>
                <a:lnTo>
                  <a:pt x="572114" y="228854"/>
                </a:lnTo>
                <a:lnTo>
                  <a:pt x="114914" y="228854"/>
                </a:lnTo>
                <a:cubicBezTo>
                  <a:pt x="51859" y="228854"/>
                  <a:pt x="614" y="280003"/>
                  <a:pt x="614" y="343154"/>
                </a:cubicBezTo>
                <a:lnTo>
                  <a:pt x="614" y="2057654"/>
                </a:lnTo>
              </a:path>
            </a:pathLst>
          </a:custGeom>
          <a:solidFill>
            <a:srgbClr val="2EA043">
              <a:alpha val="50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288A2F3-AFAB-6CAD-4F97-C7CEF434F3F5}"/>
              </a:ext>
            </a:extLst>
          </p:cNvPr>
          <p:cNvGrpSpPr/>
          <p:nvPr/>
        </p:nvGrpSpPr>
        <p:grpSpPr>
          <a:xfrm>
            <a:off x="1745847" y="1431159"/>
            <a:ext cx="1308326" cy="1308326"/>
            <a:chOff x="1452822" y="1167276"/>
            <a:chExt cx="1796267" cy="179626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A9F2D03-726C-6BAF-EE79-71888EC491CA}"/>
                </a:ext>
              </a:extLst>
            </p:cNvPr>
            <p:cNvSpPr/>
            <p:nvPr/>
          </p:nvSpPr>
          <p:spPr>
            <a:xfrm>
              <a:off x="1452822" y="1167276"/>
              <a:ext cx="1796267" cy="1796267"/>
            </a:xfrm>
            <a:prstGeom prst="ellipse">
              <a:avLst/>
            </a:prstGeom>
            <a:solidFill>
              <a:srgbClr val="A371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手繪多邊形: 圖案 49">
              <a:extLst>
                <a:ext uri="{FF2B5EF4-FFF2-40B4-BE49-F238E27FC236}">
                  <a16:creationId xmlns:a16="http://schemas.microsoft.com/office/drawing/2014/main" id="{DB4F841F-D27A-AC4D-13AB-620D18877CEF}"/>
                </a:ext>
              </a:extLst>
            </p:cNvPr>
            <p:cNvSpPr/>
            <p:nvPr/>
          </p:nvSpPr>
          <p:spPr>
            <a:xfrm>
              <a:off x="1843184" y="1557644"/>
              <a:ext cx="1015542" cy="1015530"/>
            </a:xfrm>
            <a:custGeom>
              <a:avLst/>
              <a:gdLst>
                <a:gd name="connsiteX0" fmla="*/ 190562 w 1095389"/>
                <a:gd name="connsiteY0" fmla="*/ 381110 h 1095375"/>
                <a:gd name="connsiteX1" fmla="*/ 643000 w 1095389"/>
                <a:gd name="connsiteY1" fmla="*/ 381110 h 1095375"/>
                <a:gd name="connsiteX2" fmla="*/ 190562 w 1095389"/>
                <a:gd name="connsiteY2" fmla="*/ 523985 h 1095375"/>
                <a:gd name="connsiteX3" fmla="*/ 643000 w 1095389"/>
                <a:gd name="connsiteY3" fmla="*/ 523985 h 1095375"/>
                <a:gd name="connsiteX4" fmla="*/ 190562 w 1095389"/>
                <a:gd name="connsiteY4" fmla="*/ 238235 h 1095375"/>
                <a:gd name="connsiteX5" fmla="*/ 523937 w 1095389"/>
                <a:gd name="connsiteY5" fmla="*/ 238235 h 1095375"/>
                <a:gd name="connsiteX6" fmla="*/ 190562 w 1095389"/>
                <a:gd name="connsiteY6" fmla="*/ 666860 h 1095375"/>
                <a:gd name="connsiteX7" fmla="*/ 547750 w 1095389"/>
                <a:gd name="connsiteY7" fmla="*/ 666860 h 1095375"/>
                <a:gd name="connsiteX8" fmla="*/ 190562 w 1095389"/>
                <a:gd name="connsiteY8" fmla="*/ 809735 h 1095375"/>
                <a:gd name="connsiteX9" fmla="*/ 381062 w 1095389"/>
                <a:gd name="connsiteY9" fmla="*/ 809735 h 1095375"/>
                <a:gd name="connsiteX10" fmla="*/ 381062 w 1095389"/>
                <a:gd name="connsiteY10" fmla="*/ 1095485 h 1095375"/>
                <a:gd name="connsiteX11" fmla="*/ 47687 w 1095389"/>
                <a:gd name="connsiteY11" fmla="*/ 1095485 h 1095375"/>
                <a:gd name="connsiteX12" fmla="*/ 62 w 1095389"/>
                <a:gd name="connsiteY12" fmla="*/ 1047860 h 1095375"/>
                <a:gd name="connsiteX13" fmla="*/ 62 w 1095389"/>
                <a:gd name="connsiteY13" fmla="*/ 47735 h 1095375"/>
                <a:gd name="connsiteX14" fmla="*/ 47687 w 1095389"/>
                <a:gd name="connsiteY14" fmla="*/ 110 h 1095375"/>
                <a:gd name="connsiteX15" fmla="*/ 680766 w 1095389"/>
                <a:gd name="connsiteY15" fmla="*/ 110 h 1095375"/>
                <a:gd name="connsiteX16" fmla="*/ 714437 w 1095389"/>
                <a:gd name="connsiteY16" fmla="*/ 14064 h 1095375"/>
                <a:gd name="connsiteX17" fmla="*/ 890983 w 1095389"/>
                <a:gd name="connsiteY17" fmla="*/ 190610 h 1095375"/>
                <a:gd name="connsiteX18" fmla="*/ 904937 w 1095389"/>
                <a:gd name="connsiteY18" fmla="*/ 224281 h 1095375"/>
                <a:gd name="connsiteX19" fmla="*/ 904937 w 1095389"/>
                <a:gd name="connsiteY19" fmla="*/ 381110 h 1095375"/>
                <a:gd name="connsiteX20" fmla="*/ 723962 w 1095389"/>
                <a:gd name="connsiteY20" fmla="*/ 1038335 h 1095375"/>
                <a:gd name="connsiteX21" fmla="*/ 523937 w 1095389"/>
                <a:gd name="connsiteY21" fmla="*/ 1095485 h 1095375"/>
                <a:gd name="connsiteX22" fmla="*/ 581087 w 1095389"/>
                <a:gd name="connsiteY22" fmla="*/ 895460 h 1095375"/>
                <a:gd name="connsiteX23" fmla="*/ 922987 w 1095389"/>
                <a:gd name="connsiteY23" fmla="*/ 553560 h 1095375"/>
                <a:gd name="connsiteX24" fmla="*/ 1065862 w 1095389"/>
                <a:gd name="connsiteY24" fmla="*/ 553560 h 1095375"/>
                <a:gd name="connsiteX25" fmla="*/ 1065862 w 1095389"/>
                <a:gd name="connsiteY25" fmla="*/ 696435 h 1095375"/>
                <a:gd name="connsiteX26" fmla="*/ 880124 w 1095389"/>
                <a:gd name="connsiteY26" fmla="*/ 596423 h 1095375"/>
                <a:gd name="connsiteX27" fmla="*/ 1022999 w 1095389"/>
                <a:gd name="connsiteY27" fmla="*/ 739298 h 1095375"/>
                <a:gd name="connsiteX28" fmla="*/ 581087 w 1095389"/>
                <a:gd name="connsiteY28" fmla="*/ 895460 h 1095375"/>
                <a:gd name="connsiteX29" fmla="*/ 723962 w 1095389"/>
                <a:gd name="connsiteY29" fmla="*/ 103833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5389" h="1095375">
                  <a:moveTo>
                    <a:pt x="190562" y="381110"/>
                  </a:moveTo>
                  <a:lnTo>
                    <a:pt x="643000" y="381110"/>
                  </a:lnTo>
                  <a:moveTo>
                    <a:pt x="190562" y="523985"/>
                  </a:moveTo>
                  <a:lnTo>
                    <a:pt x="643000" y="523985"/>
                  </a:lnTo>
                  <a:moveTo>
                    <a:pt x="190562" y="238235"/>
                  </a:moveTo>
                  <a:lnTo>
                    <a:pt x="523937" y="238235"/>
                  </a:lnTo>
                  <a:moveTo>
                    <a:pt x="190562" y="666860"/>
                  </a:moveTo>
                  <a:lnTo>
                    <a:pt x="547750" y="666860"/>
                  </a:lnTo>
                  <a:moveTo>
                    <a:pt x="190562" y="809735"/>
                  </a:moveTo>
                  <a:lnTo>
                    <a:pt x="381062" y="809735"/>
                  </a:lnTo>
                  <a:moveTo>
                    <a:pt x="381062" y="1095485"/>
                  </a:moveTo>
                  <a:lnTo>
                    <a:pt x="47687" y="1095485"/>
                  </a:lnTo>
                  <a:cubicBezTo>
                    <a:pt x="21385" y="1095485"/>
                    <a:pt x="62" y="1074159"/>
                    <a:pt x="62" y="1047860"/>
                  </a:cubicBezTo>
                  <a:lnTo>
                    <a:pt x="62" y="47735"/>
                  </a:lnTo>
                  <a:cubicBezTo>
                    <a:pt x="62" y="21433"/>
                    <a:pt x="21385" y="110"/>
                    <a:pt x="47687" y="110"/>
                  </a:cubicBezTo>
                  <a:lnTo>
                    <a:pt x="680766" y="110"/>
                  </a:lnTo>
                  <a:cubicBezTo>
                    <a:pt x="693396" y="113"/>
                    <a:pt x="705507" y="5133"/>
                    <a:pt x="714437" y="14064"/>
                  </a:cubicBezTo>
                  <a:lnTo>
                    <a:pt x="890983" y="190610"/>
                  </a:lnTo>
                  <a:cubicBezTo>
                    <a:pt x="899917" y="199540"/>
                    <a:pt x="904937" y="211651"/>
                    <a:pt x="904937" y="224281"/>
                  </a:cubicBezTo>
                  <a:lnTo>
                    <a:pt x="904937" y="381110"/>
                  </a:lnTo>
                  <a:moveTo>
                    <a:pt x="723962" y="1038335"/>
                  </a:moveTo>
                  <a:lnTo>
                    <a:pt x="523937" y="1095485"/>
                  </a:lnTo>
                  <a:lnTo>
                    <a:pt x="581087" y="895460"/>
                  </a:lnTo>
                  <a:lnTo>
                    <a:pt x="922987" y="553560"/>
                  </a:lnTo>
                  <a:cubicBezTo>
                    <a:pt x="962439" y="514107"/>
                    <a:pt x="1026409" y="514107"/>
                    <a:pt x="1065862" y="553560"/>
                  </a:cubicBezTo>
                  <a:cubicBezTo>
                    <a:pt x="1105315" y="593014"/>
                    <a:pt x="1105315" y="656982"/>
                    <a:pt x="1065862" y="696435"/>
                  </a:cubicBezTo>
                  <a:close/>
                  <a:moveTo>
                    <a:pt x="880124" y="596423"/>
                  </a:moveTo>
                  <a:lnTo>
                    <a:pt x="1022999" y="739298"/>
                  </a:lnTo>
                  <a:moveTo>
                    <a:pt x="581087" y="895460"/>
                  </a:moveTo>
                  <a:lnTo>
                    <a:pt x="723962" y="1038335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3B55B33-00D2-0E20-D661-C9B1BD522696}"/>
              </a:ext>
            </a:extLst>
          </p:cNvPr>
          <p:cNvGrpSpPr/>
          <p:nvPr/>
        </p:nvGrpSpPr>
        <p:grpSpPr>
          <a:xfrm>
            <a:off x="4201784" y="1395193"/>
            <a:ext cx="1308326" cy="1308326"/>
            <a:chOff x="3943761" y="1131310"/>
            <a:chExt cx="1796267" cy="179626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A8D6802-CC39-46E8-0E59-B423349B0F54}"/>
                </a:ext>
              </a:extLst>
            </p:cNvPr>
            <p:cNvSpPr/>
            <p:nvPr/>
          </p:nvSpPr>
          <p:spPr>
            <a:xfrm>
              <a:off x="3943761" y="1131310"/>
              <a:ext cx="1796267" cy="1796267"/>
            </a:xfrm>
            <a:prstGeom prst="ellipse">
              <a:avLst/>
            </a:prstGeom>
            <a:solidFill>
              <a:srgbClr val="388B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FB5F4152-207A-E78D-3BB9-E3BD75580368}"/>
                </a:ext>
              </a:extLst>
            </p:cNvPr>
            <p:cNvSpPr/>
            <p:nvPr/>
          </p:nvSpPr>
          <p:spPr>
            <a:xfrm>
              <a:off x="4277820" y="1465369"/>
              <a:ext cx="1128149" cy="1128149"/>
            </a:xfrm>
            <a:custGeom>
              <a:avLst/>
              <a:gdLst>
                <a:gd name="connsiteX0" fmla="*/ 254 w 1095375"/>
                <a:gd name="connsiteY0" fmla="*/ 928798 h 1095375"/>
                <a:gd name="connsiteX1" fmla="*/ 166942 w 1095375"/>
                <a:gd name="connsiteY1" fmla="*/ 1095485 h 1095375"/>
                <a:gd name="connsiteX2" fmla="*/ 333629 w 1095375"/>
                <a:gd name="connsiteY2" fmla="*/ 928798 h 1095375"/>
                <a:gd name="connsiteX3" fmla="*/ 166942 w 1095375"/>
                <a:gd name="connsiteY3" fmla="*/ 762110 h 1095375"/>
                <a:gd name="connsiteX4" fmla="*/ 254 w 1095375"/>
                <a:gd name="connsiteY4" fmla="*/ 928798 h 1095375"/>
                <a:gd name="connsiteX5" fmla="*/ 95504 w 1095375"/>
                <a:gd name="connsiteY5" fmla="*/ 928798 h 1095375"/>
                <a:gd name="connsiteX6" fmla="*/ 166942 w 1095375"/>
                <a:gd name="connsiteY6" fmla="*/ 1000235 h 1095375"/>
                <a:gd name="connsiteX7" fmla="*/ 238379 w 1095375"/>
                <a:gd name="connsiteY7" fmla="*/ 928798 h 1095375"/>
                <a:gd name="connsiteX8" fmla="*/ 166942 w 1095375"/>
                <a:gd name="connsiteY8" fmla="*/ 857360 h 1095375"/>
                <a:gd name="connsiteX9" fmla="*/ 95504 w 1095375"/>
                <a:gd name="connsiteY9" fmla="*/ 928798 h 1095375"/>
                <a:gd name="connsiteX10" fmla="*/ 254 w 1095375"/>
                <a:gd name="connsiteY10" fmla="*/ 928798 h 1095375"/>
                <a:gd name="connsiteX11" fmla="*/ 254 w 1095375"/>
                <a:gd name="connsiteY11" fmla="*/ 166798 h 1095375"/>
                <a:gd name="connsiteX12" fmla="*/ 166942 w 1095375"/>
                <a:gd name="connsiteY12" fmla="*/ 110 h 1095375"/>
                <a:gd name="connsiteX13" fmla="*/ 333629 w 1095375"/>
                <a:gd name="connsiteY13" fmla="*/ 166798 h 1095375"/>
                <a:gd name="connsiteX14" fmla="*/ 333629 w 1095375"/>
                <a:gd name="connsiteY14" fmla="*/ 928798 h 1095375"/>
                <a:gd name="connsiteX15" fmla="*/ 166942 w 1095375"/>
                <a:gd name="connsiteY15" fmla="*/ 1095485 h 1095375"/>
                <a:gd name="connsiteX16" fmla="*/ 1048004 w 1095375"/>
                <a:gd name="connsiteY16" fmla="*/ 1095485 h 1095375"/>
                <a:gd name="connsiteX17" fmla="*/ 1095629 w 1095375"/>
                <a:gd name="connsiteY17" fmla="*/ 1047860 h 1095375"/>
                <a:gd name="connsiteX18" fmla="*/ 1095629 w 1095375"/>
                <a:gd name="connsiteY18" fmla="*/ 190610 h 1095375"/>
                <a:gd name="connsiteX19" fmla="*/ 1048004 w 1095375"/>
                <a:gd name="connsiteY19" fmla="*/ 142985 h 1095375"/>
                <a:gd name="connsiteX20" fmla="*/ 333629 w 1095375"/>
                <a:gd name="connsiteY20" fmla="*/ 142985 h 1095375"/>
                <a:gd name="connsiteX21" fmla="*/ 714629 w 1095375"/>
                <a:gd name="connsiteY21" fmla="*/ 857360 h 1095375"/>
                <a:gd name="connsiteX22" fmla="*/ 500317 w 1095375"/>
                <a:gd name="connsiteY22" fmla="*/ 857360 h 1095375"/>
                <a:gd name="connsiteX23" fmla="*/ 476504 w 1095375"/>
                <a:gd name="connsiteY23" fmla="*/ 833548 h 1095375"/>
                <a:gd name="connsiteX24" fmla="*/ 476504 w 1095375"/>
                <a:gd name="connsiteY24" fmla="*/ 419686 h 1095375"/>
                <a:gd name="connsiteX25" fmla="*/ 487934 w 1095375"/>
                <a:gd name="connsiteY25" fmla="*/ 399208 h 1095375"/>
                <a:gd name="connsiteX26" fmla="*/ 510794 w 1095375"/>
                <a:gd name="connsiteY26" fmla="*/ 399208 h 1095375"/>
                <a:gd name="connsiteX27" fmla="*/ 714629 w 1095375"/>
                <a:gd name="connsiteY27" fmla="*/ 500173 h 1095375"/>
                <a:gd name="connsiteX28" fmla="*/ 714629 w 1095375"/>
                <a:gd name="connsiteY28" fmla="*/ 571610 h 1095375"/>
                <a:gd name="connsiteX29" fmla="*/ 928942 w 1095375"/>
                <a:gd name="connsiteY29" fmla="*/ 571610 h 1095375"/>
                <a:gd name="connsiteX30" fmla="*/ 952754 w 1095375"/>
                <a:gd name="connsiteY30" fmla="*/ 595423 h 1095375"/>
                <a:gd name="connsiteX31" fmla="*/ 952754 w 1095375"/>
                <a:gd name="connsiteY31" fmla="*/ 833548 h 1095375"/>
                <a:gd name="connsiteX32" fmla="*/ 928942 w 1095375"/>
                <a:gd name="connsiteY32" fmla="*/ 857360 h 1095375"/>
                <a:gd name="connsiteX33" fmla="*/ 714629 w 1095375"/>
                <a:gd name="connsiteY33" fmla="*/ 857360 h 1095375"/>
                <a:gd name="connsiteX34" fmla="*/ 476504 w 1095375"/>
                <a:gd name="connsiteY34" fmla="*/ 571610 h 1095375"/>
                <a:gd name="connsiteX35" fmla="*/ 595567 w 1095375"/>
                <a:gd name="connsiteY35" fmla="*/ 571610 h 1095375"/>
                <a:gd name="connsiteX36" fmla="*/ 476504 w 1095375"/>
                <a:gd name="connsiteY36" fmla="*/ 666860 h 1095375"/>
                <a:gd name="connsiteX37" fmla="*/ 595567 w 1095375"/>
                <a:gd name="connsiteY37" fmla="*/ 666860 h 1095375"/>
                <a:gd name="connsiteX38" fmla="*/ 714629 w 1095375"/>
                <a:gd name="connsiteY38" fmla="*/ 500173 h 1095375"/>
                <a:gd name="connsiteX39" fmla="*/ 714629 w 1095375"/>
                <a:gd name="connsiteY39" fmla="*/ 381110 h 1095375"/>
                <a:gd name="connsiteX40" fmla="*/ 905129 w 1095375"/>
                <a:gd name="connsiteY40" fmla="*/ 571610 h 1095375"/>
                <a:gd name="connsiteX41" fmla="*/ 905129 w 1095375"/>
                <a:gd name="connsiteY41" fmla="*/ 452548 h 1095375"/>
                <a:gd name="connsiteX42" fmla="*/ 714629 w 1095375"/>
                <a:gd name="connsiteY42" fmla="*/ 666860 h 1095375"/>
                <a:gd name="connsiteX43" fmla="*/ 833692 w 1095375"/>
                <a:gd name="connsiteY43" fmla="*/ 666860 h 1095375"/>
                <a:gd name="connsiteX44" fmla="*/ 714629 w 1095375"/>
                <a:gd name="connsiteY44" fmla="*/ 762110 h 1095375"/>
                <a:gd name="connsiteX45" fmla="*/ 833692 w 1095375"/>
                <a:gd name="connsiteY45" fmla="*/ 76211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95375" h="1095375">
                  <a:moveTo>
                    <a:pt x="254" y="928798"/>
                  </a:moveTo>
                  <a:cubicBezTo>
                    <a:pt x="254" y="1020857"/>
                    <a:pt x="74882" y="1095485"/>
                    <a:pt x="166942" y="1095485"/>
                  </a:cubicBezTo>
                  <a:cubicBezTo>
                    <a:pt x="259001" y="1095485"/>
                    <a:pt x="333629" y="1020857"/>
                    <a:pt x="333629" y="928798"/>
                  </a:cubicBezTo>
                  <a:cubicBezTo>
                    <a:pt x="333629" y="836738"/>
                    <a:pt x="259001" y="762110"/>
                    <a:pt x="166942" y="762110"/>
                  </a:cubicBezTo>
                  <a:cubicBezTo>
                    <a:pt x="74882" y="762110"/>
                    <a:pt x="254" y="836738"/>
                    <a:pt x="254" y="928798"/>
                  </a:cubicBezTo>
                  <a:moveTo>
                    <a:pt x="95504" y="928798"/>
                  </a:moveTo>
                  <a:cubicBezTo>
                    <a:pt x="95504" y="968250"/>
                    <a:pt x="127488" y="1000235"/>
                    <a:pt x="166942" y="1000235"/>
                  </a:cubicBezTo>
                  <a:cubicBezTo>
                    <a:pt x="206395" y="1000235"/>
                    <a:pt x="238379" y="968250"/>
                    <a:pt x="238379" y="928798"/>
                  </a:cubicBezTo>
                  <a:cubicBezTo>
                    <a:pt x="238379" y="889345"/>
                    <a:pt x="206395" y="857360"/>
                    <a:pt x="166942" y="857360"/>
                  </a:cubicBezTo>
                  <a:cubicBezTo>
                    <a:pt x="127488" y="857360"/>
                    <a:pt x="95504" y="889345"/>
                    <a:pt x="95504" y="928798"/>
                  </a:cubicBezTo>
                  <a:moveTo>
                    <a:pt x="254" y="928798"/>
                  </a:moveTo>
                  <a:lnTo>
                    <a:pt x="254" y="166798"/>
                  </a:lnTo>
                  <a:cubicBezTo>
                    <a:pt x="254" y="74738"/>
                    <a:pt x="74882" y="110"/>
                    <a:pt x="166942" y="110"/>
                  </a:cubicBezTo>
                  <a:cubicBezTo>
                    <a:pt x="259001" y="110"/>
                    <a:pt x="333629" y="74738"/>
                    <a:pt x="333629" y="166798"/>
                  </a:cubicBezTo>
                  <a:lnTo>
                    <a:pt x="333629" y="928798"/>
                  </a:lnTo>
                  <a:moveTo>
                    <a:pt x="166942" y="1095485"/>
                  </a:moveTo>
                  <a:lnTo>
                    <a:pt x="1048004" y="1095485"/>
                  </a:lnTo>
                  <a:cubicBezTo>
                    <a:pt x="1074303" y="1095485"/>
                    <a:pt x="1095629" y="1074159"/>
                    <a:pt x="1095629" y="1047860"/>
                  </a:cubicBezTo>
                  <a:lnTo>
                    <a:pt x="1095629" y="190610"/>
                  </a:lnTo>
                  <a:cubicBezTo>
                    <a:pt x="1095629" y="164308"/>
                    <a:pt x="1074303" y="142985"/>
                    <a:pt x="1048004" y="142985"/>
                  </a:cubicBezTo>
                  <a:lnTo>
                    <a:pt x="333629" y="142985"/>
                  </a:lnTo>
                  <a:moveTo>
                    <a:pt x="714629" y="857360"/>
                  </a:moveTo>
                  <a:lnTo>
                    <a:pt x="500317" y="857360"/>
                  </a:lnTo>
                  <a:cubicBezTo>
                    <a:pt x="487165" y="857360"/>
                    <a:pt x="476504" y="846702"/>
                    <a:pt x="476504" y="833548"/>
                  </a:cubicBezTo>
                  <a:lnTo>
                    <a:pt x="476504" y="419686"/>
                  </a:lnTo>
                  <a:cubicBezTo>
                    <a:pt x="476548" y="411351"/>
                    <a:pt x="480863" y="403620"/>
                    <a:pt x="487934" y="399208"/>
                  </a:cubicBezTo>
                  <a:cubicBezTo>
                    <a:pt x="495007" y="395124"/>
                    <a:pt x="503721" y="395124"/>
                    <a:pt x="510794" y="399208"/>
                  </a:cubicBezTo>
                  <a:lnTo>
                    <a:pt x="714629" y="500173"/>
                  </a:lnTo>
                  <a:close/>
                  <a:moveTo>
                    <a:pt x="714629" y="571610"/>
                  </a:moveTo>
                  <a:lnTo>
                    <a:pt x="928942" y="571610"/>
                  </a:lnTo>
                  <a:cubicBezTo>
                    <a:pt x="942096" y="571610"/>
                    <a:pt x="952754" y="582271"/>
                    <a:pt x="952754" y="595423"/>
                  </a:cubicBezTo>
                  <a:lnTo>
                    <a:pt x="952754" y="833548"/>
                  </a:lnTo>
                  <a:cubicBezTo>
                    <a:pt x="952754" y="846702"/>
                    <a:pt x="942096" y="857360"/>
                    <a:pt x="928942" y="857360"/>
                  </a:cubicBezTo>
                  <a:lnTo>
                    <a:pt x="714629" y="857360"/>
                  </a:lnTo>
                  <a:moveTo>
                    <a:pt x="476504" y="571610"/>
                  </a:moveTo>
                  <a:lnTo>
                    <a:pt x="595567" y="571610"/>
                  </a:lnTo>
                  <a:moveTo>
                    <a:pt x="476504" y="666860"/>
                  </a:moveTo>
                  <a:lnTo>
                    <a:pt x="595567" y="666860"/>
                  </a:lnTo>
                  <a:moveTo>
                    <a:pt x="714629" y="500173"/>
                  </a:moveTo>
                  <a:lnTo>
                    <a:pt x="714629" y="381110"/>
                  </a:lnTo>
                  <a:moveTo>
                    <a:pt x="905129" y="571610"/>
                  </a:moveTo>
                  <a:lnTo>
                    <a:pt x="905129" y="452548"/>
                  </a:lnTo>
                  <a:moveTo>
                    <a:pt x="714629" y="666860"/>
                  </a:moveTo>
                  <a:lnTo>
                    <a:pt x="833692" y="666860"/>
                  </a:lnTo>
                  <a:moveTo>
                    <a:pt x="714629" y="762110"/>
                  </a:moveTo>
                  <a:lnTo>
                    <a:pt x="833692" y="76211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7C7F261-4C66-C0CB-3FC1-BC656B7EBAB0}"/>
              </a:ext>
            </a:extLst>
          </p:cNvPr>
          <p:cNvGrpSpPr/>
          <p:nvPr/>
        </p:nvGrpSpPr>
        <p:grpSpPr>
          <a:xfrm>
            <a:off x="6629618" y="1395193"/>
            <a:ext cx="1308326" cy="1308326"/>
            <a:chOff x="6340173" y="1131310"/>
            <a:chExt cx="1796267" cy="1796267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1DCED54-199D-24D1-3C30-ABDDF4D8581B}"/>
                </a:ext>
              </a:extLst>
            </p:cNvPr>
            <p:cNvSpPr/>
            <p:nvPr/>
          </p:nvSpPr>
          <p:spPr>
            <a:xfrm>
              <a:off x="6340173" y="1131310"/>
              <a:ext cx="1796267" cy="1796267"/>
            </a:xfrm>
            <a:prstGeom prst="ellipse">
              <a:avLst/>
            </a:prstGeom>
            <a:solidFill>
              <a:srgbClr val="56D3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A9278C00-A521-C3E2-C0BC-EFA2EDD8477C}"/>
                </a:ext>
              </a:extLst>
            </p:cNvPr>
            <p:cNvSpPr/>
            <p:nvPr/>
          </p:nvSpPr>
          <p:spPr>
            <a:xfrm>
              <a:off x="6661376" y="1490440"/>
              <a:ext cx="1153861" cy="1078007"/>
            </a:xfrm>
            <a:custGeom>
              <a:avLst/>
              <a:gdLst>
                <a:gd name="connsiteX0" fmla="*/ 446 w 1095375"/>
                <a:gd name="connsiteY0" fmla="*/ 1023476 h 1023366"/>
                <a:gd name="connsiteX1" fmla="*/ 1095821 w 1095375"/>
                <a:gd name="connsiteY1" fmla="*/ 1023476 h 1023366"/>
                <a:gd name="connsiteX2" fmla="*/ 408830 w 1095375"/>
                <a:gd name="connsiteY2" fmla="*/ 878363 h 1023366"/>
                <a:gd name="connsiteX3" fmla="*/ 149893 w 1095375"/>
                <a:gd name="connsiteY3" fmla="*/ 439546 h 1023366"/>
                <a:gd name="connsiteX4" fmla="*/ 351204 w 1095375"/>
                <a:gd name="connsiteY4" fmla="*/ 366823 h 1023366"/>
                <a:gd name="connsiteX5" fmla="*/ 626477 w 1095375"/>
                <a:gd name="connsiteY5" fmla="*/ 704150 h 1023366"/>
                <a:gd name="connsiteX6" fmla="*/ 19305 w 1095375"/>
                <a:gd name="connsiteY6" fmla="*/ 261667 h 1023366"/>
                <a:gd name="connsiteX7" fmla="*/ 201900 w 1095375"/>
                <a:gd name="connsiteY7" fmla="*/ 444277 h 1023366"/>
                <a:gd name="connsiteX8" fmla="*/ 384494 w 1095375"/>
                <a:gd name="connsiteY8" fmla="*/ 261667 h 1023366"/>
                <a:gd name="connsiteX9" fmla="*/ 201900 w 1095375"/>
                <a:gd name="connsiteY9" fmla="*/ 79056 h 1023366"/>
                <a:gd name="connsiteX10" fmla="*/ 19305 w 1095375"/>
                <a:gd name="connsiteY10" fmla="*/ 261667 h 1023366"/>
                <a:gd name="connsiteX11" fmla="*/ 605998 w 1095375"/>
                <a:gd name="connsiteY11" fmla="*/ 327341 h 1023366"/>
                <a:gd name="connsiteX12" fmla="*/ 372159 w 1095375"/>
                <a:gd name="connsiteY12" fmla="*/ 327341 h 1023366"/>
                <a:gd name="connsiteX13" fmla="*/ 362158 w 1095375"/>
                <a:gd name="connsiteY13" fmla="*/ 174179 h 1023366"/>
                <a:gd name="connsiteX14" fmla="*/ 591710 w 1095375"/>
                <a:gd name="connsiteY14" fmla="*/ 174179 h 1023366"/>
                <a:gd name="connsiteX15" fmla="*/ 574327 w 1095375"/>
                <a:gd name="connsiteY15" fmla="*/ 235616 h 1023366"/>
                <a:gd name="connsiteX16" fmla="*/ 692628 w 1095375"/>
                <a:gd name="connsiteY16" fmla="*/ 353947 h 1023366"/>
                <a:gd name="connsiteX17" fmla="*/ 810928 w 1095375"/>
                <a:gd name="connsiteY17" fmla="*/ 235616 h 1023366"/>
                <a:gd name="connsiteX18" fmla="*/ 692628 w 1095375"/>
                <a:gd name="connsiteY18" fmla="*/ 117285 h 1023366"/>
                <a:gd name="connsiteX19" fmla="*/ 574327 w 1095375"/>
                <a:gd name="connsiteY19" fmla="*/ 235616 h 1023366"/>
                <a:gd name="connsiteX20" fmla="*/ 773019 w 1095375"/>
                <a:gd name="connsiteY20" fmla="*/ 1023476 h 1023366"/>
                <a:gd name="connsiteX21" fmla="*/ 370873 w 1095375"/>
                <a:gd name="connsiteY21" fmla="*/ 1023476 h 1023366"/>
                <a:gd name="connsiteX22" fmla="*/ 451312 w 1095375"/>
                <a:gd name="connsiteY22" fmla="*/ 716057 h 1023366"/>
                <a:gd name="connsiteX23" fmla="*/ 692580 w 1095375"/>
                <a:gd name="connsiteY23" fmla="*/ 716057 h 1023366"/>
                <a:gd name="connsiteX24" fmla="*/ 773019 w 1095375"/>
                <a:gd name="connsiteY24" fmla="*/ 1023476 h 1023366"/>
                <a:gd name="connsiteX25" fmla="*/ 517415 w 1095375"/>
                <a:gd name="connsiteY25" fmla="*/ 878363 h 1023366"/>
                <a:gd name="connsiteX26" fmla="*/ 571946 w 1095375"/>
                <a:gd name="connsiteY26" fmla="*/ 932903 h 1023366"/>
                <a:gd name="connsiteX27" fmla="*/ 626477 w 1095375"/>
                <a:gd name="connsiteY27" fmla="*/ 878363 h 1023366"/>
                <a:gd name="connsiteX28" fmla="*/ 571946 w 1095375"/>
                <a:gd name="connsiteY28" fmla="*/ 823823 h 1023366"/>
                <a:gd name="connsiteX29" fmla="*/ 517415 w 1095375"/>
                <a:gd name="connsiteY29" fmla="*/ 878363 h 1023366"/>
                <a:gd name="connsiteX30" fmla="*/ 147560 w 1095375"/>
                <a:gd name="connsiteY30" fmla="*/ 261667 h 1023366"/>
                <a:gd name="connsiteX31" fmla="*/ 201900 w 1095375"/>
                <a:gd name="connsiteY31" fmla="*/ 316007 h 1023366"/>
                <a:gd name="connsiteX32" fmla="*/ 256240 w 1095375"/>
                <a:gd name="connsiteY32" fmla="*/ 261667 h 1023366"/>
                <a:gd name="connsiteX33" fmla="*/ 201900 w 1095375"/>
                <a:gd name="connsiteY33" fmla="*/ 207326 h 1023366"/>
                <a:gd name="connsiteX34" fmla="*/ 147560 w 1095375"/>
                <a:gd name="connsiteY34" fmla="*/ 261667 h 1023366"/>
                <a:gd name="connsiteX35" fmla="*/ 668815 w 1095375"/>
                <a:gd name="connsiteY35" fmla="*/ 235616 h 1023366"/>
                <a:gd name="connsiteX36" fmla="*/ 692628 w 1095375"/>
                <a:gd name="connsiteY36" fmla="*/ 259428 h 1023366"/>
                <a:gd name="connsiteX37" fmla="*/ 716440 w 1095375"/>
                <a:gd name="connsiteY37" fmla="*/ 235616 h 1023366"/>
                <a:gd name="connsiteX38" fmla="*/ 692628 w 1095375"/>
                <a:gd name="connsiteY38" fmla="*/ 211803 h 1023366"/>
                <a:gd name="connsiteX39" fmla="*/ 668815 w 1095375"/>
                <a:gd name="connsiteY39" fmla="*/ 235616 h 1023366"/>
                <a:gd name="connsiteX40" fmla="*/ 718345 w 1095375"/>
                <a:gd name="connsiteY40" fmla="*/ 115744 h 1023366"/>
                <a:gd name="connsiteX41" fmla="*/ 793021 w 1095375"/>
                <a:gd name="connsiteY41" fmla="*/ 22446 h 1023366"/>
                <a:gd name="connsiteX42" fmla="*/ 839456 w 1095375"/>
                <a:gd name="connsiteY42" fmla="*/ 110 h 1023366"/>
                <a:gd name="connsiteX43" fmla="*/ 982331 w 1095375"/>
                <a:gd name="connsiteY43" fmla="*/ 110 h 1023366"/>
                <a:gd name="connsiteX44" fmla="*/ 1024384 w 1095375"/>
                <a:gd name="connsiteY44" fmla="*/ 17541 h 1023366"/>
                <a:gd name="connsiteX45" fmla="*/ 1072009 w 1095375"/>
                <a:gd name="connsiteY45" fmla="*/ 65166 h 1023366"/>
                <a:gd name="connsiteX46" fmla="*/ 1071999 w 1095375"/>
                <a:gd name="connsiteY46" fmla="*/ 149309 h 1023366"/>
                <a:gd name="connsiteX47" fmla="*/ 987855 w 1095375"/>
                <a:gd name="connsiteY47" fmla="*/ 149319 h 1023366"/>
                <a:gd name="connsiteX48" fmla="*/ 957709 w 1095375"/>
                <a:gd name="connsiteY48" fmla="*/ 119173 h 1023366"/>
                <a:gd name="connsiteX49" fmla="*/ 868078 w 1095375"/>
                <a:gd name="connsiteY49" fmla="*/ 119173 h 1023366"/>
                <a:gd name="connsiteX50" fmla="*/ 816643 w 1095375"/>
                <a:gd name="connsiteY50" fmla="*/ 183419 h 1023366"/>
                <a:gd name="connsiteX51" fmla="*/ 802356 w 1095375"/>
                <a:gd name="connsiteY51" fmla="*/ 196182 h 1023366"/>
                <a:gd name="connsiteX52" fmla="*/ 801737 w 1095375"/>
                <a:gd name="connsiteY52" fmla="*/ 274382 h 1023366"/>
                <a:gd name="connsiteX53" fmla="*/ 868078 w 1095375"/>
                <a:gd name="connsiteY53" fmla="*/ 357298 h 1023366"/>
                <a:gd name="connsiteX54" fmla="*/ 957709 w 1095375"/>
                <a:gd name="connsiteY54" fmla="*/ 357298 h 1023366"/>
                <a:gd name="connsiteX55" fmla="*/ 987903 w 1095375"/>
                <a:gd name="connsiteY55" fmla="*/ 327103 h 1023366"/>
                <a:gd name="connsiteX56" fmla="*/ 1072037 w 1095375"/>
                <a:gd name="connsiteY56" fmla="*/ 327127 h 1023366"/>
                <a:gd name="connsiteX57" fmla="*/ 1072009 w 1095375"/>
                <a:gd name="connsiteY57" fmla="*/ 411257 h 1023366"/>
                <a:gd name="connsiteX58" fmla="*/ 1024384 w 1095375"/>
                <a:gd name="connsiteY58" fmla="*/ 458882 h 1023366"/>
                <a:gd name="connsiteX59" fmla="*/ 982283 w 1095375"/>
                <a:gd name="connsiteY59" fmla="*/ 476360 h 1023366"/>
                <a:gd name="connsiteX60" fmla="*/ 839408 w 1095375"/>
                <a:gd name="connsiteY60" fmla="*/ 476360 h 1023366"/>
                <a:gd name="connsiteX61" fmla="*/ 792974 w 1095375"/>
                <a:gd name="connsiteY61" fmla="*/ 454024 h 1023366"/>
                <a:gd name="connsiteX62" fmla="*/ 710249 w 1095375"/>
                <a:gd name="connsiteY62" fmla="*/ 350678 h 102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95375" h="1023366">
                  <a:moveTo>
                    <a:pt x="446" y="1023476"/>
                  </a:moveTo>
                  <a:lnTo>
                    <a:pt x="1095821" y="1023476"/>
                  </a:lnTo>
                  <a:moveTo>
                    <a:pt x="408830" y="878363"/>
                  </a:moveTo>
                  <a:lnTo>
                    <a:pt x="149893" y="439546"/>
                  </a:lnTo>
                  <a:moveTo>
                    <a:pt x="351204" y="366823"/>
                  </a:moveTo>
                  <a:lnTo>
                    <a:pt x="626477" y="704150"/>
                  </a:lnTo>
                  <a:moveTo>
                    <a:pt x="19305" y="261667"/>
                  </a:moveTo>
                  <a:cubicBezTo>
                    <a:pt x="19297" y="362517"/>
                    <a:pt x="101049" y="444277"/>
                    <a:pt x="201900" y="444277"/>
                  </a:cubicBezTo>
                  <a:cubicBezTo>
                    <a:pt x="302750" y="444277"/>
                    <a:pt x="384503" y="362517"/>
                    <a:pt x="384494" y="261667"/>
                  </a:cubicBezTo>
                  <a:cubicBezTo>
                    <a:pt x="384503" y="160817"/>
                    <a:pt x="302750" y="79056"/>
                    <a:pt x="201900" y="79056"/>
                  </a:cubicBezTo>
                  <a:cubicBezTo>
                    <a:pt x="101049" y="79056"/>
                    <a:pt x="19297" y="160817"/>
                    <a:pt x="19305" y="261667"/>
                  </a:cubicBezTo>
                  <a:moveTo>
                    <a:pt x="605998" y="327341"/>
                  </a:moveTo>
                  <a:lnTo>
                    <a:pt x="372159" y="327341"/>
                  </a:lnTo>
                  <a:moveTo>
                    <a:pt x="362158" y="174179"/>
                  </a:moveTo>
                  <a:lnTo>
                    <a:pt x="591710" y="174179"/>
                  </a:lnTo>
                  <a:moveTo>
                    <a:pt x="574327" y="235616"/>
                  </a:moveTo>
                  <a:cubicBezTo>
                    <a:pt x="574310" y="300963"/>
                    <a:pt x="627281" y="353947"/>
                    <a:pt x="692628" y="353947"/>
                  </a:cubicBezTo>
                  <a:cubicBezTo>
                    <a:pt x="757975" y="353947"/>
                    <a:pt x="810945" y="300963"/>
                    <a:pt x="810928" y="235616"/>
                  </a:cubicBezTo>
                  <a:cubicBezTo>
                    <a:pt x="810945" y="170268"/>
                    <a:pt x="757975" y="117285"/>
                    <a:pt x="692628" y="117285"/>
                  </a:cubicBezTo>
                  <a:cubicBezTo>
                    <a:pt x="627281" y="117285"/>
                    <a:pt x="574310" y="170268"/>
                    <a:pt x="574327" y="235616"/>
                  </a:cubicBezTo>
                  <a:moveTo>
                    <a:pt x="773019" y="1023476"/>
                  </a:moveTo>
                  <a:lnTo>
                    <a:pt x="370873" y="1023476"/>
                  </a:lnTo>
                  <a:lnTo>
                    <a:pt x="451312" y="716057"/>
                  </a:lnTo>
                  <a:lnTo>
                    <a:pt x="692580" y="716057"/>
                  </a:lnTo>
                  <a:lnTo>
                    <a:pt x="773019" y="1023476"/>
                  </a:lnTo>
                  <a:close/>
                  <a:moveTo>
                    <a:pt x="517415" y="878363"/>
                  </a:moveTo>
                  <a:cubicBezTo>
                    <a:pt x="517409" y="908481"/>
                    <a:pt x="541824" y="932903"/>
                    <a:pt x="571946" y="932903"/>
                  </a:cubicBezTo>
                  <a:cubicBezTo>
                    <a:pt x="602067" y="932903"/>
                    <a:pt x="626483" y="908481"/>
                    <a:pt x="626477" y="878363"/>
                  </a:cubicBezTo>
                  <a:cubicBezTo>
                    <a:pt x="626483" y="848245"/>
                    <a:pt x="602067" y="823823"/>
                    <a:pt x="571946" y="823823"/>
                  </a:cubicBezTo>
                  <a:cubicBezTo>
                    <a:pt x="541824" y="823823"/>
                    <a:pt x="517409" y="848245"/>
                    <a:pt x="517415" y="878363"/>
                  </a:cubicBezTo>
                  <a:moveTo>
                    <a:pt x="147560" y="261667"/>
                  </a:moveTo>
                  <a:cubicBezTo>
                    <a:pt x="147560" y="291678"/>
                    <a:pt x="171888" y="316007"/>
                    <a:pt x="201900" y="316007"/>
                  </a:cubicBezTo>
                  <a:cubicBezTo>
                    <a:pt x="231911" y="316007"/>
                    <a:pt x="256240" y="291678"/>
                    <a:pt x="256240" y="261667"/>
                  </a:cubicBezTo>
                  <a:cubicBezTo>
                    <a:pt x="256240" y="231655"/>
                    <a:pt x="231911" y="207326"/>
                    <a:pt x="201900" y="207326"/>
                  </a:cubicBezTo>
                  <a:cubicBezTo>
                    <a:pt x="171888" y="207326"/>
                    <a:pt x="147560" y="231655"/>
                    <a:pt x="147560" y="261667"/>
                  </a:cubicBezTo>
                  <a:moveTo>
                    <a:pt x="668815" y="235616"/>
                  </a:moveTo>
                  <a:cubicBezTo>
                    <a:pt x="668815" y="248767"/>
                    <a:pt x="679477" y="259428"/>
                    <a:pt x="692628" y="259428"/>
                  </a:cubicBezTo>
                  <a:cubicBezTo>
                    <a:pt x="705779" y="259428"/>
                    <a:pt x="716440" y="248767"/>
                    <a:pt x="716440" y="235616"/>
                  </a:cubicBezTo>
                  <a:cubicBezTo>
                    <a:pt x="716440" y="222464"/>
                    <a:pt x="705779" y="211803"/>
                    <a:pt x="692628" y="211803"/>
                  </a:cubicBezTo>
                  <a:cubicBezTo>
                    <a:pt x="679477" y="211803"/>
                    <a:pt x="668815" y="222464"/>
                    <a:pt x="668815" y="235616"/>
                  </a:cubicBezTo>
                  <a:moveTo>
                    <a:pt x="718345" y="115744"/>
                  </a:moveTo>
                  <a:lnTo>
                    <a:pt x="793021" y="22446"/>
                  </a:lnTo>
                  <a:cubicBezTo>
                    <a:pt x="804295" y="8324"/>
                    <a:pt x="821386" y="103"/>
                    <a:pt x="839456" y="110"/>
                  </a:cubicBezTo>
                  <a:lnTo>
                    <a:pt x="982331" y="110"/>
                  </a:lnTo>
                  <a:cubicBezTo>
                    <a:pt x="998104" y="99"/>
                    <a:pt x="1013239" y="6371"/>
                    <a:pt x="1024384" y="17541"/>
                  </a:cubicBezTo>
                  <a:lnTo>
                    <a:pt x="1072009" y="65166"/>
                  </a:lnTo>
                  <a:cubicBezTo>
                    <a:pt x="1095240" y="88406"/>
                    <a:pt x="1095231" y="126074"/>
                    <a:pt x="1071999" y="149309"/>
                  </a:cubicBezTo>
                  <a:cubicBezTo>
                    <a:pt x="1048768" y="172543"/>
                    <a:pt x="1011096" y="172548"/>
                    <a:pt x="987855" y="149319"/>
                  </a:cubicBezTo>
                  <a:lnTo>
                    <a:pt x="957709" y="119173"/>
                  </a:lnTo>
                  <a:lnTo>
                    <a:pt x="868078" y="119173"/>
                  </a:lnTo>
                  <a:lnTo>
                    <a:pt x="816643" y="183419"/>
                  </a:lnTo>
                  <a:cubicBezTo>
                    <a:pt x="812592" y="188408"/>
                    <a:pt x="807769" y="192717"/>
                    <a:pt x="802356" y="196182"/>
                  </a:cubicBezTo>
                  <a:moveTo>
                    <a:pt x="801737" y="274382"/>
                  </a:moveTo>
                  <a:lnTo>
                    <a:pt x="868078" y="357298"/>
                  </a:lnTo>
                  <a:lnTo>
                    <a:pt x="957709" y="357298"/>
                  </a:lnTo>
                  <a:lnTo>
                    <a:pt x="987903" y="327103"/>
                  </a:lnTo>
                  <a:cubicBezTo>
                    <a:pt x="1011144" y="303878"/>
                    <a:pt x="1048806" y="303889"/>
                    <a:pt x="1072037" y="327127"/>
                  </a:cubicBezTo>
                  <a:cubicBezTo>
                    <a:pt x="1095259" y="350365"/>
                    <a:pt x="1095250" y="388032"/>
                    <a:pt x="1072009" y="411257"/>
                  </a:cubicBezTo>
                  <a:lnTo>
                    <a:pt x="1024384" y="458882"/>
                  </a:lnTo>
                  <a:cubicBezTo>
                    <a:pt x="1013230" y="470076"/>
                    <a:pt x="998085" y="476366"/>
                    <a:pt x="982283" y="476360"/>
                  </a:cubicBezTo>
                  <a:lnTo>
                    <a:pt x="839408" y="476360"/>
                  </a:lnTo>
                  <a:cubicBezTo>
                    <a:pt x="821343" y="476346"/>
                    <a:pt x="804261" y="468129"/>
                    <a:pt x="792974" y="454024"/>
                  </a:cubicBezTo>
                  <a:lnTo>
                    <a:pt x="710249" y="35067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E4B8BC1-B601-D27E-FC86-F1AC72455A49}"/>
              </a:ext>
            </a:extLst>
          </p:cNvPr>
          <p:cNvGrpSpPr/>
          <p:nvPr/>
        </p:nvGrpSpPr>
        <p:grpSpPr>
          <a:xfrm>
            <a:off x="9071504" y="1395193"/>
            <a:ext cx="1308326" cy="1308326"/>
            <a:chOff x="8852503" y="1131310"/>
            <a:chExt cx="1796267" cy="179626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BE6C83D-43E2-CED9-CFB9-A2BF76BD8D62}"/>
                </a:ext>
              </a:extLst>
            </p:cNvPr>
            <p:cNvSpPr/>
            <p:nvPr/>
          </p:nvSpPr>
          <p:spPr>
            <a:xfrm>
              <a:off x="8852503" y="1131310"/>
              <a:ext cx="1796267" cy="1796267"/>
            </a:xfrm>
            <a:prstGeom prst="ellipse">
              <a:avLst/>
            </a:prstGeom>
            <a:solidFill>
              <a:srgbClr val="2EA04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A0E39F7A-5FDD-132C-EE1C-04902D9A1EA9}"/>
                </a:ext>
              </a:extLst>
            </p:cNvPr>
            <p:cNvSpPr/>
            <p:nvPr/>
          </p:nvSpPr>
          <p:spPr>
            <a:xfrm>
              <a:off x="9081363" y="1443458"/>
              <a:ext cx="1338546" cy="1171970"/>
            </a:xfrm>
            <a:custGeom>
              <a:avLst/>
              <a:gdLst>
                <a:gd name="connsiteX0" fmla="*/ 214951 w 1071562"/>
                <a:gd name="connsiteY0" fmla="*/ 576372 h 938211"/>
                <a:gd name="connsiteX1" fmla="*/ 214951 w 1071562"/>
                <a:gd name="connsiteY1" fmla="*/ 790684 h 938211"/>
                <a:gd name="connsiteX2" fmla="*/ 638 w 1071562"/>
                <a:gd name="connsiteY2" fmla="*/ 790684 h 938211"/>
                <a:gd name="connsiteX3" fmla="*/ 857888 w 1071562"/>
                <a:gd name="connsiteY3" fmla="*/ 362059 h 938211"/>
                <a:gd name="connsiteX4" fmla="*/ 857888 w 1071562"/>
                <a:gd name="connsiteY4" fmla="*/ 147747 h 938211"/>
                <a:gd name="connsiteX5" fmla="*/ 1072201 w 1071562"/>
                <a:gd name="connsiteY5" fmla="*/ 147747 h 938211"/>
                <a:gd name="connsiteX6" fmla="*/ 872176 w 1071562"/>
                <a:gd name="connsiteY6" fmla="*/ 147747 h 938211"/>
                <a:gd name="connsiteX7" fmla="*/ 1000763 w 1071562"/>
                <a:gd name="connsiteY7" fmla="*/ 471597 h 938211"/>
                <a:gd name="connsiteX8" fmla="*/ 534038 w 1071562"/>
                <a:gd name="connsiteY8" fmla="*/ 938322 h 938211"/>
                <a:gd name="connsiteX9" fmla="*/ 353064 w 1071562"/>
                <a:gd name="connsiteY9" fmla="*/ 904984 h 938211"/>
                <a:gd name="connsiteX10" fmla="*/ 200663 w 1071562"/>
                <a:gd name="connsiteY10" fmla="*/ 790684 h 938211"/>
                <a:gd name="connsiteX11" fmla="*/ 72076 w 1071562"/>
                <a:gd name="connsiteY11" fmla="*/ 466834 h 938211"/>
                <a:gd name="connsiteX12" fmla="*/ 538801 w 1071562"/>
                <a:gd name="connsiteY12" fmla="*/ 110 h 938211"/>
                <a:gd name="connsiteX13" fmla="*/ 719776 w 1071562"/>
                <a:gd name="connsiteY13" fmla="*/ 33448 h 938211"/>
                <a:gd name="connsiteX14" fmla="*/ 534038 w 1071562"/>
                <a:gd name="connsiteY14" fmla="*/ 495409 h 938211"/>
                <a:gd name="connsiteX15" fmla="*/ 510226 w 1071562"/>
                <a:gd name="connsiteY15" fmla="*/ 471597 h 938211"/>
                <a:gd name="connsiteX16" fmla="*/ 534038 w 1071562"/>
                <a:gd name="connsiteY16" fmla="*/ 447784 h 938211"/>
                <a:gd name="connsiteX17" fmla="*/ 534033 w 1071562"/>
                <a:gd name="connsiteY17" fmla="*/ 495409 h 938211"/>
                <a:gd name="connsiteX18" fmla="*/ 557846 w 1071562"/>
                <a:gd name="connsiteY18" fmla="*/ 471597 h 938211"/>
                <a:gd name="connsiteX19" fmla="*/ 534033 w 1071562"/>
                <a:gd name="connsiteY19" fmla="*/ 447784 h 938211"/>
                <a:gd name="connsiteX20" fmla="*/ 576901 w 1071562"/>
                <a:gd name="connsiteY20" fmla="*/ 271574 h 938211"/>
                <a:gd name="connsiteX21" fmla="*/ 591188 w 1071562"/>
                <a:gd name="connsiteY21" fmla="*/ 319199 h 938211"/>
                <a:gd name="connsiteX22" fmla="*/ 629288 w 1071562"/>
                <a:gd name="connsiteY22" fmla="*/ 343012 h 938211"/>
                <a:gd name="connsiteX23" fmla="*/ 676913 w 1071562"/>
                <a:gd name="connsiteY23" fmla="*/ 333487 h 938211"/>
                <a:gd name="connsiteX24" fmla="*/ 719776 w 1071562"/>
                <a:gd name="connsiteY24" fmla="*/ 409684 h 938211"/>
                <a:gd name="connsiteX25" fmla="*/ 686438 w 1071562"/>
                <a:gd name="connsiteY25" fmla="*/ 447784 h 938211"/>
                <a:gd name="connsiteX26" fmla="*/ 686438 w 1071562"/>
                <a:gd name="connsiteY26" fmla="*/ 495409 h 938211"/>
                <a:gd name="connsiteX27" fmla="*/ 719776 w 1071562"/>
                <a:gd name="connsiteY27" fmla="*/ 533509 h 938211"/>
                <a:gd name="connsiteX28" fmla="*/ 676913 w 1071562"/>
                <a:gd name="connsiteY28" fmla="*/ 609709 h 938211"/>
                <a:gd name="connsiteX29" fmla="*/ 629288 w 1071562"/>
                <a:gd name="connsiteY29" fmla="*/ 600184 h 938211"/>
                <a:gd name="connsiteX30" fmla="*/ 591188 w 1071562"/>
                <a:gd name="connsiteY30" fmla="*/ 623997 h 938211"/>
                <a:gd name="connsiteX31" fmla="*/ 576901 w 1071562"/>
                <a:gd name="connsiteY31" fmla="*/ 671622 h 938211"/>
                <a:gd name="connsiteX32" fmla="*/ 491176 w 1071562"/>
                <a:gd name="connsiteY32" fmla="*/ 671622 h 938211"/>
                <a:gd name="connsiteX33" fmla="*/ 476888 w 1071562"/>
                <a:gd name="connsiteY33" fmla="*/ 623997 h 938211"/>
                <a:gd name="connsiteX34" fmla="*/ 438788 w 1071562"/>
                <a:gd name="connsiteY34" fmla="*/ 600184 h 938211"/>
                <a:gd name="connsiteX35" fmla="*/ 391163 w 1071562"/>
                <a:gd name="connsiteY35" fmla="*/ 609709 h 938211"/>
                <a:gd name="connsiteX36" fmla="*/ 348300 w 1071562"/>
                <a:gd name="connsiteY36" fmla="*/ 533509 h 938211"/>
                <a:gd name="connsiteX37" fmla="*/ 381638 w 1071562"/>
                <a:gd name="connsiteY37" fmla="*/ 495409 h 938211"/>
                <a:gd name="connsiteX38" fmla="*/ 381638 w 1071562"/>
                <a:gd name="connsiteY38" fmla="*/ 447784 h 938211"/>
                <a:gd name="connsiteX39" fmla="*/ 348300 w 1071562"/>
                <a:gd name="connsiteY39" fmla="*/ 409684 h 938211"/>
                <a:gd name="connsiteX40" fmla="*/ 391163 w 1071562"/>
                <a:gd name="connsiteY40" fmla="*/ 333487 h 938211"/>
                <a:gd name="connsiteX41" fmla="*/ 438788 w 1071562"/>
                <a:gd name="connsiteY41" fmla="*/ 343012 h 938211"/>
                <a:gd name="connsiteX42" fmla="*/ 476888 w 1071562"/>
                <a:gd name="connsiteY42" fmla="*/ 319199 h 938211"/>
                <a:gd name="connsiteX43" fmla="*/ 491176 w 1071562"/>
                <a:gd name="connsiteY43" fmla="*/ 271574 h 938211"/>
                <a:gd name="connsiteX44" fmla="*/ 576901 w 1071562"/>
                <a:gd name="connsiteY44" fmla="*/ 271574 h 93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71562" h="938211">
                  <a:moveTo>
                    <a:pt x="214951" y="576372"/>
                  </a:moveTo>
                  <a:lnTo>
                    <a:pt x="214951" y="790684"/>
                  </a:lnTo>
                  <a:lnTo>
                    <a:pt x="638" y="790684"/>
                  </a:lnTo>
                  <a:moveTo>
                    <a:pt x="857888" y="362059"/>
                  </a:moveTo>
                  <a:lnTo>
                    <a:pt x="857888" y="147747"/>
                  </a:lnTo>
                  <a:lnTo>
                    <a:pt x="1072201" y="147747"/>
                  </a:lnTo>
                  <a:moveTo>
                    <a:pt x="872176" y="147747"/>
                  </a:moveTo>
                  <a:cubicBezTo>
                    <a:pt x="953138" y="233472"/>
                    <a:pt x="1000763" y="343009"/>
                    <a:pt x="1000763" y="471597"/>
                  </a:cubicBezTo>
                  <a:cubicBezTo>
                    <a:pt x="1000763" y="728772"/>
                    <a:pt x="791213" y="938322"/>
                    <a:pt x="534038" y="938322"/>
                  </a:cubicBezTo>
                  <a:cubicBezTo>
                    <a:pt x="472126" y="938322"/>
                    <a:pt x="410214" y="924034"/>
                    <a:pt x="353064" y="904984"/>
                  </a:cubicBezTo>
                  <a:moveTo>
                    <a:pt x="200663" y="790684"/>
                  </a:moveTo>
                  <a:cubicBezTo>
                    <a:pt x="119701" y="704959"/>
                    <a:pt x="72076" y="595422"/>
                    <a:pt x="72076" y="466834"/>
                  </a:cubicBezTo>
                  <a:cubicBezTo>
                    <a:pt x="72076" y="209660"/>
                    <a:pt x="281626" y="110"/>
                    <a:pt x="538801" y="110"/>
                  </a:cubicBezTo>
                  <a:cubicBezTo>
                    <a:pt x="600713" y="110"/>
                    <a:pt x="662626" y="14398"/>
                    <a:pt x="719776" y="33448"/>
                  </a:cubicBezTo>
                  <a:moveTo>
                    <a:pt x="534038" y="495409"/>
                  </a:moveTo>
                  <a:cubicBezTo>
                    <a:pt x="520889" y="495409"/>
                    <a:pt x="510226" y="484751"/>
                    <a:pt x="510226" y="471597"/>
                  </a:cubicBezTo>
                  <a:cubicBezTo>
                    <a:pt x="510226" y="458447"/>
                    <a:pt x="520889" y="447784"/>
                    <a:pt x="534038" y="447784"/>
                  </a:cubicBezTo>
                  <a:moveTo>
                    <a:pt x="534033" y="495409"/>
                  </a:moveTo>
                  <a:cubicBezTo>
                    <a:pt x="547183" y="495409"/>
                    <a:pt x="557846" y="484751"/>
                    <a:pt x="557846" y="471597"/>
                  </a:cubicBezTo>
                  <a:cubicBezTo>
                    <a:pt x="557846" y="458447"/>
                    <a:pt x="547183" y="447784"/>
                    <a:pt x="534033" y="447784"/>
                  </a:cubicBezTo>
                  <a:moveTo>
                    <a:pt x="576901" y="271574"/>
                  </a:moveTo>
                  <a:lnTo>
                    <a:pt x="591188" y="319199"/>
                  </a:lnTo>
                  <a:cubicBezTo>
                    <a:pt x="595951" y="338248"/>
                    <a:pt x="615001" y="347774"/>
                    <a:pt x="629288" y="343012"/>
                  </a:cubicBezTo>
                  <a:lnTo>
                    <a:pt x="676913" y="333487"/>
                  </a:lnTo>
                  <a:cubicBezTo>
                    <a:pt x="719776" y="323962"/>
                    <a:pt x="748351" y="376347"/>
                    <a:pt x="719776" y="409684"/>
                  </a:cubicBezTo>
                  <a:lnTo>
                    <a:pt x="686438" y="447784"/>
                  </a:lnTo>
                  <a:cubicBezTo>
                    <a:pt x="672151" y="462072"/>
                    <a:pt x="672151" y="481122"/>
                    <a:pt x="686438" y="495409"/>
                  </a:cubicBezTo>
                  <a:lnTo>
                    <a:pt x="719776" y="533509"/>
                  </a:lnTo>
                  <a:cubicBezTo>
                    <a:pt x="748351" y="566847"/>
                    <a:pt x="719776" y="619234"/>
                    <a:pt x="676913" y="609709"/>
                  </a:cubicBezTo>
                  <a:lnTo>
                    <a:pt x="629288" y="600184"/>
                  </a:lnTo>
                  <a:cubicBezTo>
                    <a:pt x="610238" y="595422"/>
                    <a:pt x="595951" y="604947"/>
                    <a:pt x="591188" y="623997"/>
                  </a:cubicBezTo>
                  <a:lnTo>
                    <a:pt x="576901" y="671622"/>
                  </a:lnTo>
                  <a:cubicBezTo>
                    <a:pt x="562613" y="714484"/>
                    <a:pt x="505463" y="714484"/>
                    <a:pt x="491176" y="671622"/>
                  </a:cubicBezTo>
                  <a:lnTo>
                    <a:pt x="476888" y="623997"/>
                  </a:lnTo>
                  <a:cubicBezTo>
                    <a:pt x="472126" y="604947"/>
                    <a:pt x="453076" y="595422"/>
                    <a:pt x="438788" y="600184"/>
                  </a:cubicBezTo>
                  <a:lnTo>
                    <a:pt x="391163" y="609709"/>
                  </a:lnTo>
                  <a:cubicBezTo>
                    <a:pt x="348300" y="619234"/>
                    <a:pt x="319726" y="566847"/>
                    <a:pt x="348300" y="533509"/>
                  </a:cubicBezTo>
                  <a:lnTo>
                    <a:pt x="381638" y="495409"/>
                  </a:lnTo>
                  <a:cubicBezTo>
                    <a:pt x="395925" y="481122"/>
                    <a:pt x="395925" y="462072"/>
                    <a:pt x="381638" y="447784"/>
                  </a:cubicBezTo>
                  <a:lnTo>
                    <a:pt x="348300" y="409684"/>
                  </a:lnTo>
                  <a:cubicBezTo>
                    <a:pt x="319726" y="376347"/>
                    <a:pt x="348300" y="323962"/>
                    <a:pt x="391163" y="333487"/>
                  </a:cubicBezTo>
                  <a:lnTo>
                    <a:pt x="438788" y="343012"/>
                  </a:lnTo>
                  <a:cubicBezTo>
                    <a:pt x="457838" y="347774"/>
                    <a:pt x="472126" y="338248"/>
                    <a:pt x="476888" y="319199"/>
                  </a:cubicBezTo>
                  <a:lnTo>
                    <a:pt x="491176" y="271574"/>
                  </a:lnTo>
                  <a:cubicBezTo>
                    <a:pt x="505463" y="228711"/>
                    <a:pt x="567376" y="228711"/>
                    <a:pt x="576901" y="271574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F51E20B-8FE2-67C8-B33A-C7635CE7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Spec-Driven Development (SDD)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C47DFF-FC90-1A96-6445-781E9EC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2AE25E-BCF7-116D-E7DA-A7AEE8ABF01E}"/>
              </a:ext>
            </a:extLst>
          </p:cNvPr>
          <p:cNvSpPr txBox="1"/>
          <p:nvPr/>
        </p:nvSpPr>
        <p:spPr>
          <a:xfrm>
            <a:off x="1794716" y="37346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規格撰寫</a:t>
            </a:r>
            <a:endParaRPr lang="en-US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6B1B2C-8121-0DCE-6A46-DC020B6FD4D1}"/>
              </a:ext>
            </a:extLst>
          </p:cNvPr>
          <p:cNvSpPr txBox="1"/>
          <p:nvPr/>
        </p:nvSpPr>
        <p:spPr>
          <a:xfrm>
            <a:off x="4122413" y="37346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設計與規劃</a:t>
            </a:r>
            <a:endParaRPr lang="en-US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983357-DA04-6796-7B76-81B206EFED09}"/>
              </a:ext>
            </a:extLst>
          </p:cNvPr>
          <p:cNvSpPr txBox="1"/>
          <p:nvPr/>
        </p:nvSpPr>
        <p:spPr>
          <a:xfrm>
            <a:off x="6293767" y="373464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自動生成與驗證</a:t>
            </a:r>
            <a:endParaRPr lang="en-US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A55604-58EC-52B9-56E9-250724E79044}"/>
              </a:ext>
            </a:extLst>
          </p:cNvPr>
          <p:cNvSpPr txBox="1"/>
          <p:nvPr/>
        </p:nvSpPr>
        <p:spPr>
          <a:xfrm>
            <a:off x="8863893" y="37346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迭代變更管理</a:t>
            </a:r>
            <a:endParaRPr lang="en-US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AE1396-2C02-4807-0768-50230FD80C08}"/>
              </a:ext>
            </a:extLst>
          </p:cNvPr>
          <p:cNvSpPr txBox="1"/>
          <p:nvPr/>
        </p:nvSpPr>
        <p:spPr>
          <a:xfrm>
            <a:off x="1432064" y="4233272"/>
            <a:ext cx="1935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明確定義需求、驗證規則與邏輯條件。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5924BA-DE74-9307-2B16-66C765CF93B6}"/>
              </a:ext>
            </a:extLst>
          </p:cNvPr>
          <p:cNvSpPr txBox="1"/>
          <p:nvPr/>
        </p:nvSpPr>
        <p:spPr>
          <a:xfrm>
            <a:off x="3822684" y="4233272"/>
            <a:ext cx="206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依據規格規劃技術細節、架構決策及開發任務分解。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09DD29-D018-994A-25C6-91C9B2E57D7C}"/>
              </a:ext>
            </a:extLst>
          </p:cNvPr>
          <p:cNvSpPr txBox="1"/>
          <p:nvPr/>
        </p:nvSpPr>
        <p:spPr>
          <a:xfrm>
            <a:off x="6258437" y="4233271"/>
            <a:ext cx="205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工具根據規格產生程式碼、測試與說明文件。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DAC8D4E-AB68-E9F8-6270-245C6EF28075}"/>
              </a:ext>
            </a:extLst>
          </p:cNvPr>
          <p:cNvSpPr txBox="1"/>
          <p:nvPr/>
        </p:nvSpPr>
        <p:spPr>
          <a:xfrm>
            <a:off x="8700323" y="4233271"/>
            <a:ext cx="2050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當規格有變化時，只需調整規格異動內容，其餘設計與實作由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AI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進行修改。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B1B1F7-2FE6-B1BE-2964-5F9F36009375}"/>
              </a:ext>
            </a:extLst>
          </p:cNvPr>
          <p:cNvSpPr txBox="1"/>
          <p:nvPr/>
        </p:nvSpPr>
        <p:spPr>
          <a:xfrm>
            <a:off x="332592" y="6538912"/>
            <a:ext cx="883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Spec-driven development with AI: Get started with a new open source toolkit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GitHub | spec-kit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(specify, plan, tasks, implement)</a:t>
            </a:r>
          </a:p>
          <a:p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8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B45E3-17DB-8FC9-E43D-5338C176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544CA-306B-8F1F-B574-FF4E0131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MCP Architecture</a:t>
            </a:r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C20BE-2AE0-A9B7-E6DA-D2A2495C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3074-20A1-4AF6-BBB2-1DDB6BCBEFC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20" name="圖片 19" descr="一張含有 文字, 螢幕擷取畫面, 字型, 平面設計 的圖片&#10;&#10;AI 產生的內容可能不正確。">
            <a:extLst>
              <a:ext uri="{FF2B5EF4-FFF2-40B4-BE49-F238E27FC236}">
                <a16:creationId xmlns:a16="http://schemas.microsoft.com/office/drawing/2014/main" id="{D715EE79-640A-26C8-0FFF-6C501C258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5" y="1689372"/>
            <a:ext cx="11549449" cy="37718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5C0C43-B32B-38D2-FF5B-45470C29BBCA}"/>
              </a:ext>
            </a:extLst>
          </p:cNvPr>
          <p:cNvSpPr txBox="1"/>
          <p:nvPr/>
        </p:nvSpPr>
        <p:spPr>
          <a:xfrm>
            <a:off x="332592" y="6538912"/>
            <a:ext cx="669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Reference :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MCP Architecture overview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4"/>
              </a:rPr>
              <a:t>GitHub | Model Context Protocol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,</a:t>
            </a:r>
            <a:r>
              <a:rPr lang="zh-TW" altLang="en-US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5"/>
              </a:rPr>
              <a:t>AI apps for .NET developers</a:t>
            </a:r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200" i="1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8D1F6C-C1E4-42B5-A529-5EF5B70470B7}"/>
              </a:ext>
            </a:extLst>
          </p:cNvPr>
          <p:cNvSpPr txBox="1"/>
          <p:nvPr/>
        </p:nvSpPr>
        <p:spPr>
          <a:xfrm>
            <a:off x="252025" y="6261913"/>
            <a:ext cx="328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* Transport layer : </a:t>
            </a:r>
            <a:r>
              <a:rPr lang="en-US" altLang="zh-TW" sz="1200" i="1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stdio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/ SSE / </a:t>
            </a:r>
            <a:r>
              <a:rPr lang="en-US" altLang="zh-TW" sz="1200" i="1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Streamable</a:t>
            </a:r>
            <a:r>
              <a:rPr lang="en-US" altLang="zh-TW" sz="1200" i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118796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1103</Words>
  <Application>Microsoft Office PowerPoint</Application>
  <PresentationFormat>寬螢幕</PresentationFormat>
  <Paragraphs>253</Paragraphs>
  <Slides>40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2" baseType="lpstr">
      <vt:lpstr>Fira Sans Extra Condensed Medium</vt:lpstr>
      <vt:lpstr>微軟正黑體</vt:lpstr>
      <vt:lpstr>微軟正黑體</vt:lpstr>
      <vt:lpstr>Microsoft YaHei</vt:lpstr>
      <vt:lpstr>Aptos</vt:lpstr>
      <vt:lpstr>Aptos Display</vt:lpstr>
      <vt:lpstr>Aptos Narrow</vt:lpstr>
      <vt:lpstr>Arial</vt:lpstr>
      <vt:lpstr>Roboto</vt:lpstr>
      <vt:lpstr>Times New Roman</vt:lpstr>
      <vt:lpstr>Wingdings</vt:lpstr>
      <vt:lpstr>Office Theme</vt:lpstr>
      <vt:lpstr>Azure DevOps 與 GitHub Copilot AI 驅動的團隊協作新時代</vt:lpstr>
      <vt:lpstr>About Me</vt:lpstr>
      <vt:lpstr>AI 在 DevOps 中的演進 - 從被動到主動</vt:lpstr>
      <vt:lpstr>Prompt Structure</vt:lpstr>
      <vt:lpstr>Prompt Iteration</vt:lpstr>
      <vt:lpstr>Task Decomposition Process</vt:lpstr>
      <vt:lpstr>Integrating Context Sources</vt:lpstr>
      <vt:lpstr>Spec-Driven Development (SDD)</vt:lpstr>
      <vt:lpstr>MCP Architecture</vt:lpstr>
      <vt:lpstr>Azure DevOps MCP Tools</vt:lpstr>
      <vt:lpstr>MCP - Capability Negotiation</vt:lpstr>
      <vt:lpstr>Azure DevOps MCP</vt:lpstr>
      <vt:lpstr>AI-Driven DevOps</vt:lpstr>
      <vt:lpstr>Custom Instructions</vt:lpstr>
      <vt:lpstr>從需求到規格</vt:lpstr>
      <vt:lpstr>Custom Prompt – UserStory</vt:lpstr>
      <vt:lpstr>Custom Chat Mode - debug</vt:lpstr>
      <vt:lpstr>程式開發之前的資料整理</vt:lpstr>
      <vt:lpstr>整理外部 API 規格文件</vt:lpstr>
      <vt:lpstr>整理外部 API 規格文件</vt:lpstr>
      <vt:lpstr>使用 Azure DevOps MCP 新增 Wiki</vt:lpstr>
      <vt:lpstr>程式開發流程</vt:lpstr>
      <vt:lpstr>Coding Guideline</vt:lpstr>
      <vt:lpstr>Code Review &amp; Refactor</vt:lpstr>
      <vt:lpstr>Branch Policy – Build Validation</vt:lpstr>
      <vt:lpstr>Branch Policy – Build Validation</vt:lpstr>
      <vt:lpstr>Branch Policy – Build Validation</vt:lpstr>
      <vt:lpstr>Unit Test</vt:lpstr>
      <vt:lpstr>Unit Test - NUnit</vt:lpstr>
      <vt:lpstr>Unit Test - NUnit</vt:lpstr>
      <vt:lpstr>End to End Test</vt:lpstr>
      <vt:lpstr>Azure Test Plans – Test Case</vt:lpstr>
      <vt:lpstr>取得 Azure Test Plans 相關資訊</vt:lpstr>
      <vt:lpstr>依據 Test Plan 產生 Playwright 程式碼</vt:lpstr>
      <vt:lpstr>依據 Test Plan 生成 Playwright 程式碼</vt:lpstr>
      <vt:lpstr>進一步與 LLM CLI 整合</vt:lpstr>
      <vt:lpstr>落地實踐注意事項</vt:lpstr>
      <vt:lpstr>Summary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Lai</dc:creator>
  <cp:lastModifiedBy>Tim Lai</cp:lastModifiedBy>
  <cp:revision>32</cp:revision>
  <dcterms:created xsi:type="dcterms:W3CDTF">2025-06-05T08:19:27Z</dcterms:created>
  <dcterms:modified xsi:type="dcterms:W3CDTF">2025-09-25T03:12:17Z</dcterms:modified>
</cp:coreProperties>
</file>